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6"/>
  </p:notesMasterIdLst>
  <p:handoutMasterIdLst>
    <p:handoutMasterId r:id="rId97"/>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317" r:id="rId27"/>
    <p:sldId id="294" r:id="rId28"/>
    <p:sldId id="345" r:id="rId29"/>
    <p:sldId id="296" r:id="rId30"/>
    <p:sldId id="295" r:id="rId31"/>
    <p:sldId id="281" r:id="rId32"/>
    <p:sldId id="341" r:id="rId33"/>
    <p:sldId id="364" r:id="rId34"/>
    <p:sldId id="365" r:id="rId35"/>
    <p:sldId id="338" r:id="rId36"/>
    <p:sldId id="339" r:id="rId37"/>
    <p:sldId id="343" r:id="rId38"/>
    <p:sldId id="350" r:id="rId39"/>
    <p:sldId id="351" r:id="rId40"/>
    <p:sldId id="352" r:id="rId41"/>
    <p:sldId id="362" r:id="rId42"/>
    <p:sldId id="361" r:id="rId43"/>
    <p:sldId id="342" r:id="rId44"/>
    <p:sldId id="366" r:id="rId45"/>
    <p:sldId id="353" r:id="rId46"/>
    <p:sldId id="340" r:id="rId47"/>
    <p:sldId id="304" r:id="rId48"/>
    <p:sldId id="261" r:id="rId49"/>
    <p:sldId id="344" r:id="rId50"/>
    <p:sldId id="347" r:id="rId51"/>
    <p:sldId id="354" r:id="rId52"/>
    <p:sldId id="289" r:id="rId53"/>
    <p:sldId id="283" r:id="rId54"/>
    <p:sldId id="346" r:id="rId55"/>
    <p:sldId id="367" r:id="rId56"/>
    <p:sldId id="348" r:id="rId57"/>
    <p:sldId id="298" r:id="rId58"/>
    <p:sldId id="310" r:id="rId59"/>
    <p:sldId id="321" r:id="rId60"/>
    <p:sldId id="300" r:id="rId61"/>
    <p:sldId id="301" r:id="rId62"/>
    <p:sldId id="303" r:id="rId63"/>
    <p:sldId id="302" r:id="rId64"/>
    <p:sldId id="324" r:id="rId65"/>
    <p:sldId id="323" r:id="rId66"/>
    <p:sldId id="326" r:id="rId67"/>
    <p:sldId id="328" r:id="rId68"/>
    <p:sldId id="322" r:id="rId69"/>
    <p:sldId id="307" r:id="rId70"/>
    <p:sldId id="308" r:id="rId71"/>
    <p:sldId id="309" r:id="rId72"/>
    <p:sldId id="325" r:id="rId73"/>
    <p:sldId id="332" r:id="rId74"/>
    <p:sldId id="333" r:id="rId75"/>
    <p:sldId id="337" r:id="rId76"/>
    <p:sldId id="331" r:id="rId77"/>
    <p:sldId id="334" r:id="rId78"/>
    <p:sldId id="335" r:id="rId79"/>
    <p:sldId id="336" r:id="rId80"/>
    <p:sldId id="355" r:id="rId81"/>
    <p:sldId id="358" r:id="rId82"/>
    <p:sldId id="360" r:id="rId83"/>
    <p:sldId id="356" r:id="rId84"/>
    <p:sldId id="299" r:id="rId85"/>
    <p:sldId id="292" r:id="rId86"/>
    <p:sldId id="306" r:id="rId87"/>
    <p:sldId id="291" r:id="rId88"/>
    <p:sldId id="363" r:id="rId89"/>
    <p:sldId id="320" r:id="rId90"/>
    <p:sldId id="368" r:id="rId91"/>
    <p:sldId id="370" r:id="rId92"/>
    <p:sldId id="371" r:id="rId93"/>
    <p:sldId id="275" r:id="rId94"/>
    <p:sldId id="3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1351" dt="2024-02-06T15:54:58.517"/>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varScale="1">
        <p:scale>
          <a:sx n="82" d="100"/>
          <a:sy n="82" d="100"/>
        </p:scale>
        <p:origin x="720"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2-07T15:45:13.675" v="13660" actId="20577"/>
      <pc:docMkLst>
        <pc:docMk/>
      </pc:docMkLst>
      <pc:sldChg chg="addSp delSp modSp mod">
        <pc:chgData name="Patrick Spohr" userId="52d4397b1069a9aa" providerId="LiveId" clId="{BE6C0E6E-05FC-405A-9C01-DF2A8F79E2A0}" dt="2024-01-22T18:34:13.931" v="13625" actId="114"/>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22T18:34:13.931" v="13625" actId="114"/>
          <ac:spMkLst>
            <pc:docMk/>
            <pc:sldMk cId="2184235863" sldId="257"/>
            <ac:spMk id="59" creationId="{FDAF9C5E-FFD5-49FC-9788-18CE8F0958C1}"/>
          </ac:spMkLst>
        </pc:spChg>
        <pc:grpChg chg="add mod">
          <ac:chgData name="Patrick Spohr" userId="52d4397b1069a9aa" providerId="LiveId" clId="{BE6C0E6E-05FC-405A-9C01-DF2A8F79E2A0}" dt="2024-01-22T18:32:58.903" v="13614" actId="1076"/>
          <ac:grpSpMkLst>
            <pc:docMk/>
            <pc:sldMk cId="2184235863" sldId="257"/>
            <ac:grpSpMk id="6" creationId="{EFBDEA26-63D8-A99F-3D61-45155340867E}"/>
          </ac:grpSpMkLst>
        </pc:grpChg>
        <pc:picChg chg="add mod">
          <ac:chgData name="Patrick Spohr" userId="52d4397b1069a9aa" providerId="LiveId" clId="{BE6C0E6E-05FC-405A-9C01-DF2A8F79E2A0}" dt="2024-01-21T16:53:09.558" v="9335"/>
          <ac:picMkLst>
            <pc:docMk/>
            <pc:sldMk cId="2184235863" sldId="257"/>
            <ac:picMk id="7" creationId="{C618F9C4-08E1-DBC7-945C-F7C49B64DBC8}"/>
          </ac:picMkLst>
        </pc:pic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mod">
          <ac:chgData name="Patrick Spohr" userId="52d4397b1069a9aa" providerId="LiveId" clId="{BE6C0E6E-05FC-405A-9C01-DF2A8F79E2A0}" dt="2024-01-21T16:53:25.729" v="9337"/>
          <ac:picMkLst>
            <pc:docMk/>
            <pc:sldMk cId="2184235863" sldId="257"/>
            <ac:picMk id="8" creationId="{8B01EE7B-6C93-1972-876E-FF9D2AE37BFA}"/>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21T16:52:44.034" v="9333" actId="571"/>
          <ac:picMkLst>
            <pc:docMk/>
            <pc:sldMk cId="2184235863" sldId="257"/>
            <ac:picMk id="12" creationId="{D419E48F-1213-1E18-42B2-A6FDDBEFC3F1}"/>
          </ac:picMkLst>
        </pc:picChg>
        <pc:picChg chg="add mod">
          <ac:chgData name="Patrick Spohr" userId="52d4397b1069a9aa" providerId="LiveId" clId="{BE6C0E6E-05FC-405A-9C01-DF2A8F79E2A0}" dt="2024-01-21T16:52:44.034" v="9333" actId="571"/>
          <ac:picMkLst>
            <pc:docMk/>
            <pc:sldMk cId="2184235863" sldId="257"/>
            <ac:picMk id="13" creationId="{9249113C-AFE7-4FD1-0391-9A5BE9E0EBD4}"/>
          </ac:picMkLst>
        </pc:picChg>
        <pc:picChg chg="add mod">
          <ac:chgData name="Patrick Spohr" userId="52d4397b1069a9aa" providerId="LiveId" clId="{BE6C0E6E-05FC-405A-9C01-DF2A8F79E2A0}" dt="2024-01-21T16:52:44.034" v="9333" actId="571"/>
          <ac:picMkLst>
            <pc:docMk/>
            <pc:sldMk cId="2184235863" sldId="257"/>
            <ac:picMk id="14" creationId="{ACED9366-18FD-87E0-D98B-396176BDBED9}"/>
          </ac:picMkLst>
        </pc:picChg>
        <pc:picChg chg="add mod">
          <ac:chgData name="Patrick Spohr" userId="52d4397b1069a9aa" providerId="LiveId" clId="{BE6C0E6E-05FC-405A-9C01-DF2A8F79E2A0}" dt="2024-01-21T16:52:44.034" v="9333" actId="571"/>
          <ac:picMkLst>
            <pc:docMk/>
            <pc:sldMk cId="2184235863" sldId="257"/>
            <ac:picMk id="15" creationId="{3FC8745D-5ED4-D3A4-1C82-6E94C7E1DD38}"/>
          </ac:picMkLst>
        </pc:picChg>
        <pc:picChg chg="add mod">
          <ac:chgData name="Patrick Spohr" userId="52d4397b1069a9aa" providerId="LiveId" clId="{BE6C0E6E-05FC-405A-9C01-DF2A8F79E2A0}" dt="2024-01-21T16:52:44.034" v="9333" actId="571"/>
          <ac:picMkLst>
            <pc:docMk/>
            <pc:sldMk cId="2184235863" sldId="257"/>
            <ac:picMk id="16" creationId="{6A927A49-9363-D527-368E-240571C3005F}"/>
          </ac:picMkLst>
        </pc:picChg>
        <pc:picChg chg="add mod">
          <ac:chgData name="Patrick Spohr" userId="52d4397b1069a9aa" providerId="LiveId" clId="{BE6C0E6E-05FC-405A-9C01-DF2A8F79E2A0}" dt="2024-01-21T16:52:44.034" v="9333" actId="571"/>
          <ac:picMkLst>
            <pc:docMk/>
            <pc:sldMk cId="2184235863" sldId="257"/>
            <ac:picMk id="17" creationId="{BD60E9B7-5CFB-60E1-E637-A767769D011E}"/>
          </ac:picMkLst>
        </pc:picChg>
        <pc:picChg chg="add del mod">
          <ac:chgData name="Patrick Spohr" userId="52d4397b1069a9aa" providerId="LiveId" clId="{BE6C0E6E-05FC-405A-9C01-DF2A8F79E2A0}" dt="2024-01-21T16:49:56.219" v="9258" actId="478"/>
          <ac:picMkLst>
            <pc:docMk/>
            <pc:sldMk cId="2184235863" sldId="257"/>
            <ac:picMk id="18" creationId="{636D99ED-1BBB-EF0B-7299-8F4D799C7367}"/>
          </ac:picMkLst>
        </pc:picChg>
        <pc:picChg chg="add del mod">
          <ac:chgData name="Patrick Spohr" userId="52d4397b1069a9aa" providerId="LiveId" clId="{BE6C0E6E-05FC-405A-9C01-DF2A8F79E2A0}" dt="2024-01-21T16:49:54.989" v="9257" actId="478"/>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21T16:52:44.034" v="9333" actId="571"/>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21T16:52:44.034" v="9333" actId="571"/>
          <ac:picMkLst>
            <pc:docMk/>
            <pc:sldMk cId="2184235863" sldId="257"/>
            <ac:picMk id="30" creationId="{AA168D84-B0FB-67AB-6DBB-188B584F0A4F}"/>
          </ac:picMkLst>
        </pc:picChg>
        <pc:picChg chg="add mod">
          <ac:chgData name="Patrick Spohr" userId="52d4397b1069a9aa" providerId="LiveId" clId="{BE6C0E6E-05FC-405A-9C01-DF2A8F79E2A0}" dt="2024-01-21T16:52:44.034" v="9333" actId="571"/>
          <ac:picMkLst>
            <pc:docMk/>
            <pc:sldMk cId="2184235863" sldId="257"/>
            <ac:picMk id="31" creationId="{841BC48D-4851-1C96-439A-B1A476775704}"/>
          </ac:picMkLst>
        </pc:picChg>
        <pc:picChg chg="add mod">
          <ac:chgData name="Patrick Spohr" userId="52d4397b1069a9aa" providerId="LiveId" clId="{BE6C0E6E-05FC-405A-9C01-DF2A8F79E2A0}" dt="2024-01-21T16:52:44.034" v="9333" actId="571"/>
          <ac:picMkLst>
            <pc:docMk/>
            <pc:sldMk cId="2184235863" sldId="257"/>
            <ac:picMk id="32" creationId="{617A19B7-D002-C7F5-9D54-23278575AA53}"/>
          </ac:picMkLst>
        </pc:picChg>
        <pc:picChg chg="add mod">
          <ac:chgData name="Patrick Spohr" userId="52d4397b1069a9aa" providerId="LiveId" clId="{BE6C0E6E-05FC-405A-9C01-DF2A8F79E2A0}" dt="2024-01-21T16:52:44.034" v="9333" actId="571"/>
          <ac:picMkLst>
            <pc:docMk/>
            <pc:sldMk cId="2184235863" sldId="257"/>
            <ac:picMk id="33" creationId="{2C30C64D-65D0-010F-D71E-C89C18DC5B50}"/>
          </ac:picMkLst>
        </pc:picChg>
        <pc:picChg chg="add mod">
          <ac:chgData name="Patrick Spohr" userId="52d4397b1069a9aa" providerId="LiveId" clId="{BE6C0E6E-05FC-405A-9C01-DF2A8F79E2A0}" dt="2024-01-21T16:52:44.034" v="9333" actId="571"/>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delSp modSp mod">
        <pc:chgData name="Patrick Spohr" userId="52d4397b1069a9aa" providerId="LiveId" clId="{BE6C0E6E-05FC-405A-9C01-DF2A8F79E2A0}" dt="2024-01-22T17:25:33.288" v="13292" actId="20577"/>
        <pc:sldMkLst>
          <pc:docMk/>
          <pc:sldMk cId="1968899" sldId="260"/>
        </pc:sldMkLst>
        <pc:spChg chg="del">
          <ac:chgData name="Patrick Spohr" userId="52d4397b1069a9aa" providerId="LiveId" clId="{BE6C0E6E-05FC-405A-9C01-DF2A8F79E2A0}" dt="2024-01-22T17:12:12.235" v="13191" actId="478"/>
          <ac:spMkLst>
            <pc:docMk/>
            <pc:sldMk cId="1968899" sldId="260"/>
            <ac:spMk id="5" creationId="{A186969B-AD6F-30AD-BA1A-2DAAE9AD2CCC}"/>
          </ac:spMkLst>
        </pc:spChg>
        <pc:spChg chg="add mod">
          <ac:chgData name="Patrick Spohr" userId="52d4397b1069a9aa" providerId="LiveId" clId="{BE6C0E6E-05FC-405A-9C01-DF2A8F79E2A0}" dt="2024-01-22T17:12:02.326" v="13189" actId="14100"/>
          <ac:spMkLst>
            <pc:docMk/>
            <pc:sldMk cId="1968899" sldId="260"/>
            <ac:spMk id="8" creationId="{2DDA2F12-CD77-B688-E842-05D8798488E6}"/>
          </ac:spMkLst>
        </pc:spChg>
        <pc:spChg chg="add del mod">
          <ac:chgData name="Patrick Spohr" userId="52d4397b1069a9aa" providerId="LiveId" clId="{BE6C0E6E-05FC-405A-9C01-DF2A8F79E2A0}" dt="2024-01-22T17:25:25.691" v="13291" actId="478"/>
          <ac:spMkLst>
            <pc:docMk/>
            <pc:sldMk cId="1968899" sldId="260"/>
            <ac:spMk id="9" creationId="{984BD1CD-D44D-D5C5-76BC-B5A92E9662A3}"/>
          </ac:spMkLst>
        </pc:spChg>
        <pc:spChg chg="add del mod">
          <ac:chgData name="Patrick Spohr" userId="52d4397b1069a9aa" providerId="LiveId" clId="{BE6C0E6E-05FC-405A-9C01-DF2A8F79E2A0}" dt="2024-01-22T17:25:24.413" v="13290" actId="478"/>
          <ac:spMkLst>
            <pc:docMk/>
            <pc:sldMk cId="1968899" sldId="260"/>
            <ac:spMk id="10" creationId="{9BA97247-DDF1-974A-2409-54C954C42037}"/>
          </ac:spMkLst>
        </pc:spChg>
        <pc:spChg chg="del">
          <ac:chgData name="Patrick Spohr" userId="52d4397b1069a9aa" providerId="LiveId" clId="{BE6C0E6E-05FC-405A-9C01-DF2A8F79E2A0}" dt="2024-01-22T17:25:17.011" v="13287" actId="478"/>
          <ac:spMkLst>
            <pc:docMk/>
            <pc:sldMk cId="1968899" sldId="260"/>
            <ac:spMk id="14" creationId="{04DC7F25-7759-D256-6653-BB3D34D0A3CF}"/>
          </ac:spMkLst>
        </pc:spChg>
        <pc:spChg chg="mod">
          <ac:chgData name="Patrick Spohr" userId="52d4397b1069a9aa" providerId="LiveId" clId="{BE6C0E6E-05FC-405A-9C01-DF2A8F79E2A0}" dt="2024-01-22T17:25:33.288" v="13292" actId="20577"/>
          <ac:spMkLst>
            <pc:docMk/>
            <pc:sldMk cId="1968899" sldId="260"/>
            <ac:spMk id="15" creationId="{7D430BF3-C03B-D909-EC5D-5CF879D7ACF2}"/>
          </ac:spMkLst>
        </pc:spChg>
        <pc:spChg chg="mod">
          <ac:chgData name="Patrick Spohr" userId="52d4397b1069a9aa" providerId="LiveId" clId="{BE6C0E6E-05FC-405A-9C01-DF2A8F79E2A0}" dt="2024-01-22T17:12:13.637" v="13192" actId="20577"/>
          <ac:spMkLst>
            <pc:docMk/>
            <pc:sldMk cId="1968899" sldId="260"/>
            <ac:spMk id="99" creationId="{3A32E54C-621B-48BA-A803-164046E2AE65}"/>
          </ac:spMkLst>
        </pc:spChg>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22T14:09:56.493" v="9601" actId="20577"/>
        <pc:sldMkLst>
          <pc:docMk/>
          <pc:sldMk cId="2011919857" sldId="261"/>
        </pc:sldMkLst>
        <pc:spChg chg="mod">
          <ac:chgData name="Patrick Spohr" userId="52d4397b1069a9aa" providerId="LiveId" clId="{BE6C0E6E-05FC-405A-9C01-DF2A8F79E2A0}" dt="2024-01-22T14:09:56.493" v="9601" actId="20577"/>
          <ac:spMkLst>
            <pc:docMk/>
            <pc:sldMk cId="2011919857" sldId="261"/>
            <ac:spMk id="2" creationId="{6207F03C-913C-D8AC-B67C-CE7E2B61D68B}"/>
          </ac:spMkLst>
        </pc:spChg>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delSp modSp mod">
        <pc:chgData name="Patrick Spohr" userId="52d4397b1069a9aa" providerId="LiveId" clId="{BE6C0E6E-05FC-405A-9C01-DF2A8F79E2A0}" dt="2024-01-20T17:19:27.950" v="8688" actId="478"/>
        <pc:sldMkLst>
          <pc:docMk/>
          <pc:sldMk cId="1702142461" sldId="284"/>
        </pc:sldMkLst>
        <pc:spChg chg="add del mod">
          <ac:chgData name="Patrick Spohr" userId="52d4397b1069a9aa" providerId="LiveId" clId="{BE6C0E6E-05FC-405A-9C01-DF2A8F79E2A0}" dt="2024-01-20T17:19:27.950" v="8688" actId="478"/>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22T17:24:49.105" v="13284" actId="1076"/>
        <pc:sldMkLst>
          <pc:docMk/>
          <pc:sldMk cId="70525536" sldId="285"/>
        </pc:sldMkLst>
        <pc:spChg chg="mod">
          <ac:chgData name="Patrick Spohr" userId="52d4397b1069a9aa" providerId="LiveId" clId="{BE6C0E6E-05FC-405A-9C01-DF2A8F79E2A0}" dt="2024-01-22T17:24:49.105" v="13284" actId="1076"/>
          <ac:spMkLst>
            <pc:docMk/>
            <pc:sldMk cId="70525536" sldId="285"/>
            <ac:spMk id="10" creationId="{02D3CCD4-6FF7-A59C-37CF-BEF79104BB46}"/>
          </ac:spMkLst>
        </pc:spChg>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picChg chg="mod">
          <ac:chgData name="Patrick Spohr" userId="52d4397b1069a9aa" providerId="LiveId" clId="{BE6C0E6E-05FC-405A-9C01-DF2A8F79E2A0}" dt="2024-01-22T17:19:55.829" v="13253" actId="1076"/>
          <ac:picMkLst>
            <pc:docMk/>
            <pc:sldMk cId="70525536" sldId="285"/>
            <ac:picMk id="9" creationId="{1BB0C44F-1E59-BABC-F7C8-DA440C0864E4}"/>
          </ac:picMkLst>
        </pc:picChg>
      </pc:sldChg>
      <pc:sldChg chg="addSp modSp mod">
        <pc:chgData name="Patrick Spohr" userId="52d4397b1069a9aa" providerId="LiveId" clId="{BE6C0E6E-05FC-405A-9C01-DF2A8F79E2A0}" dt="2024-01-22T17:17:59.152" v="13243" actId="1076"/>
        <pc:sldMkLst>
          <pc:docMk/>
          <pc:sldMk cId="837233263" sldId="286"/>
        </pc:sldMkLst>
        <pc:spChg chg="mod">
          <ac:chgData name="Patrick Spohr" userId="52d4397b1069a9aa" providerId="LiveId" clId="{BE6C0E6E-05FC-405A-9C01-DF2A8F79E2A0}" dt="2024-01-22T17:17:59.152" v="13243" actId="1076"/>
          <ac:spMkLst>
            <pc:docMk/>
            <pc:sldMk cId="837233263" sldId="286"/>
            <ac:spMk id="20" creationId="{4BD0A7C1-760D-E9DD-DD1D-F56EF2E0745F}"/>
          </ac:spMkLst>
        </pc:spChg>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22T17:25:54.556" v="13295" actId="1076"/>
        <pc:sldMkLst>
          <pc:docMk/>
          <pc:sldMk cId="1471070670" sldId="287"/>
        </pc:sldMkLst>
        <pc:spChg chg="mod">
          <ac:chgData name="Patrick Spohr" userId="52d4397b1069a9aa" providerId="LiveId" clId="{BE6C0E6E-05FC-405A-9C01-DF2A8F79E2A0}" dt="2024-01-22T17:14:27.288" v="13195"/>
          <ac:spMkLst>
            <pc:docMk/>
            <pc:sldMk cId="1471070670" sldId="287"/>
            <ac:spMk id="8" creationId="{406678A6-43FF-AE7B-A12C-9EB7FC9F5218}"/>
          </ac:spMkLst>
        </pc:spChg>
        <pc:spChg chg="add mod">
          <ac:chgData name="Patrick Spohr" userId="52d4397b1069a9aa" providerId="LiveId" clId="{BE6C0E6E-05FC-405A-9C01-DF2A8F79E2A0}" dt="2024-01-22T17:25:54.556" v="13295" actId="1076"/>
          <ac:spMkLst>
            <pc:docMk/>
            <pc:sldMk cId="1471070670" sldId="287"/>
            <ac:spMk id="9" creationId="{AE27F2A8-177A-AEBB-0F10-56C702FD60BA}"/>
          </ac:spMkLst>
        </pc:spChg>
        <pc:spChg chg="mod">
          <ac:chgData name="Patrick Spohr" userId="52d4397b1069a9aa" providerId="LiveId" clId="{BE6C0E6E-05FC-405A-9C01-DF2A8F79E2A0}" dt="2024-01-21T16:49:31.116" v="9252" actId="1076"/>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22T14:04:43.597" v="9597" actId="1076"/>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22T14:04:43.597" v="9597"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modSp add mod">
        <pc:chgData name="Patrick Spohr" userId="52d4397b1069a9aa" providerId="LiveId" clId="{BE6C0E6E-05FC-405A-9C01-DF2A8F79E2A0}" dt="2024-01-20T18:13:27.946" v="8878"/>
        <pc:sldMkLst>
          <pc:docMk/>
          <pc:sldMk cId="612859562" sldId="295"/>
        </pc:sldMkLst>
        <pc:spChg chg="mod">
          <ac:chgData name="Patrick Spohr" userId="52d4397b1069a9aa" providerId="LiveId" clId="{BE6C0E6E-05FC-405A-9C01-DF2A8F79E2A0}" dt="2024-01-20T18:13:27.946" v="8878"/>
          <ac:spMkLst>
            <pc:docMk/>
            <pc:sldMk cId="612859562" sldId="295"/>
            <ac:spMk id="4" creationId="{B1D568F2-05F7-A676-9577-D10D73B27465}"/>
          </ac:spMkLst>
        </pc:spChg>
      </pc:sldChg>
      <pc:sldChg chg="addSp modSp del mod ord">
        <pc:chgData name="Patrick Spohr" userId="52d4397b1069a9aa" providerId="LiveId" clId="{BE6C0E6E-05FC-405A-9C01-DF2A8F79E2A0}" dt="2024-01-20T18:12:51.355" v="8873" actId="2696"/>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delSp modSp add mod">
        <pc:chgData name="Patrick Spohr" userId="52d4397b1069a9aa" providerId="LiveId" clId="{BE6C0E6E-05FC-405A-9C01-DF2A8F79E2A0}" dt="2024-01-22T17:42:07.716" v="13383" actId="14100"/>
        <pc:sldMkLst>
          <pc:docMk/>
          <pc:sldMk cId="1616039291" sldId="296"/>
        </pc:sldMkLst>
        <pc:spChg chg="mod">
          <ac:chgData name="Patrick Spohr" userId="52d4397b1069a9aa" providerId="LiveId" clId="{BE6C0E6E-05FC-405A-9C01-DF2A8F79E2A0}" dt="2024-01-22T17:41:25.705" v="13367" actId="1076"/>
          <ac:spMkLst>
            <pc:docMk/>
            <pc:sldMk cId="1616039291" sldId="296"/>
            <ac:spMk id="10" creationId="{E56794C6-1D45-E7F8-B1ED-E837D7BE8D07}"/>
          </ac:spMkLst>
        </pc:spChg>
        <pc:spChg chg="mod">
          <ac:chgData name="Patrick Spohr" userId="52d4397b1069a9aa" providerId="LiveId" clId="{BE6C0E6E-05FC-405A-9C01-DF2A8F79E2A0}" dt="2024-01-22T13:51:20.617" v="9555" actId="20577"/>
          <ac:spMkLst>
            <pc:docMk/>
            <pc:sldMk cId="1616039291" sldId="296"/>
            <ac:spMk id="14" creationId="{A60BD5C8-295F-EA1C-8137-BE7BEB1DCC9F}"/>
          </ac:spMkLst>
        </pc:spChg>
        <pc:spChg chg="mod">
          <ac:chgData name="Patrick Spohr" userId="52d4397b1069a9aa" providerId="LiveId" clId="{BE6C0E6E-05FC-405A-9C01-DF2A8F79E2A0}" dt="2024-01-22T13:51:15.124" v="9537" actId="14100"/>
          <ac:spMkLst>
            <pc:docMk/>
            <pc:sldMk cId="1616039291" sldId="296"/>
            <ac:spMk id="40" creationId="{38FEDDED-CB8D-43EC-BAB6-6DB72148B5E9}"/>
          </ac:spMkLst>
        </pc:spChg>
        <pc:picChg chg="del mod">
          <ac:chgData name="Patrick Spohr" userId="52d4397b1069a9aa" providerId="LiveId" clId="{BE6C0E6E-05FC-405A-9C01-DF2A8F79E2A0}" dt="2024-01-22T17:40:18.825" v="13334" actId="478"/>
          <ac:picMkLst>
            <pc:docMk/>
            <pc:sldMk cId="1616039291" sldId="296"/>
            <ac:picMk id="3" creationId="{6894ABC3-D6D7-800A-21FE-6A7FB144DE7C}"/>
          </ac:picMkLst>
        </pc:picChg>
        <pc:picChg chg="add del mod">
          <ac:chgData name="Patrick Spohr" userId="52d4397b1069a9aa" providerId="LiveId" clId="{BE6C0E6E-05FC-405A-9C01-DF2A8F79E2A0}" dt="2024-01-22T17:41:55.077" v="13376" actId="478"/>
          <ac:picMkLst>
            <pc:docMk/>
            <pc:sldMk cId="1616039291" sldId="296"/>
            <ac:picMk id="16" creationId="{D5774C8C-7C97-D7A0-645D-17FF6EDABD21}"/>
          </ac:picMkLst>
        </pc:picChg>
        <pc:picChg chg="add mod">
          <ac:chgData name="Patrick Spohr" userId="52d4397b1069a9aa" providerId="LiveId" clId="{BE6C0E6E-05FC-405A-9C01-DF2A8F79E2A0}" dt="2024-01-22T17:42:07.716" v="13383" actId="14100"/>
          <ac:picMkLst>
            <pc:docMk/>
            <pc:sldMk cId="1616039291" sldId="296"/>
            <ac:picMk id="18" creationId="{A3671486-06F2-A0E5-9A6D-2C70AB37061F}"/>
          </ac:picMkLst>
        </pc:picChg>
      </pc:sldChg>
      <pc:sldChg chg="addSp modSp del mod ord">
        <pc:chgData name="Patrick Spohr" userId="52d4397b1069a9aa" providerId="LiveId" clId="{BE6C0E6E-05FC-405A-9C01-DF2A8F79E2A0}" dt="2024-01-20T18:12:51.355" v="8873" actId="2696"/>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22T14:05:14.712" v="9599" actId="1076"/>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22T14:05:14.712" v="9599"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mod">
        <pc:chgData name="Patrick Spohr" userId="52d4397b1069a9aa" providerId="LiveId" clId="{BE6C0E6E-05FC-405A-9C01-DF2A8F79E2A0}" dt="2024-02-07T13:53:35.691" v="13642"/>
        <pc:sldMkLst>
          <pc:docMk/>
          <pc:sldMk cId="1908094730" sldId="309"/>
        </pc:sldMkLst>
        <pc:spChg chg="mod">
          <ac:chgData name="Patrick Spohr" userId="52d4397b1069a9aa" providerId="LiveId" clId="{BE6C0E6E-05FC-405A-9C01-DF2A8F79E2A0}" dt="2024-02-07T13:53:35.691" v="13642"/>
          <ac:spMkLst>
            <pc:docMk/>
            <pc:sldMk cId="1908094730" sldId="309"/>
            <ac:spMk id="19" creationId="{33CE8278-B23B-7668-5A8A-C0A6906C368A}"/>
          </ac:spMkLst>
        </pc:spChg>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22T17:36:36.162" v="13330" actId="20577"/>
        <pc:sldMkLst>
          <pc:docMk/>
          <pc:sldMk cId="2134472046" sldId="311"/>
        </pc:sldMkLst>
        <pc:spChg chg="mod">
          <ac:chgData name="Patrick Spohr" userId="52d4397b1069a9aa" providerId="LiveId" clId="{BE6C0E6E-05FC-405A-9C01-DF2A8F79E2A0}" dt="2024-01-22T17:36:36.162" v="13330" actId="20577"/>
          <ac:spMkLst>
            <pc:docMk/>
            <pc:sldMk cId="2134472046" sldId="311"/>
            <ac:spMk id="2" creationId="{1F213FE2-3EA0-3DC4-4496-DD0460ACAE87}"/>
          </ac:spMkLst>
        </pc:spChg>
        <pc:spChg chg="add mod">
          <ac:chgData name="Patrick Spohr" userId="52d4397b1069a9aa" providerId="LiveId" clId="{BE6C0E6E-05FC-405A-9C01-DF2A8F79E2A0}" dt="2024-01-22T17:24:26.939" v="13281" actId="1076"/>
          <ac:spMkLst>
            <pc:docMk/>
            <pc:sldMk cId="2134472046" sldId="311"/>
            <ac:spMk id="9" creationId="{1BACF59A-85A0-F959-98A8-467F3D5D2AA4}"/>
          </ac:spMkLst>
        </pc:spChg>
        <pc:spChg chg="del">
          <ac:chgData name="Patrick Spohr" userId="52d4397b1069a9aa" providerId="LiveId" clId="{BE6C0E6E-05FC-405A-9C01-DF2A8F79E2A0}" dt="2024-01-22T17:21:31.050" v="13256" actId="478"/>
          <ac:spMkLst>
            <pc:docMk/>
            <pc:sldMk cId="2134472046" sldId="311"/>
            <ac:spMk id="19" creationId="{1C88C144-7853-6698-C2B9-D2D886C14039}"/>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mod">
          <ac:chgData name="Patrick Spohr" userId="52d4397b1069a9aa" providerId="LiveId" clId="{BE6C0E6E-05FC-405A-9C01-DF2A8F79E2A0}" dt="2024-01-22T17:21:53.702" v="13266" actId="1076"/>
          <ac:picMkLst>
            <pc:docMk/>
            <pc:sldMk cId="2134472046" sldId="311"/>
            <ac:picMk id="7" creationId="{873D12A0-496A-48E3-5486-811038A87DAD}"/>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picChg chg="del">
          <ac:chgData name="Patrick Spohr" userId="52d4397b1069a9aa" providerId="LiveId" clId="{BE6C0E6E-05FC-405A-9C01-DF2A8F79E2A0}" dt="2024-01-22T17:21:30.170" v="13255" actId="478"/>
          <ac:picMkLst>
            <pc:docMk/>
            <pc:sldMk cId="2134472046" sldId="311"/>
            <ac:picMk id="1026" creationId="{B716ADEE-136A-CF99-7120-C6DAC11A3DF6}"/>
          </ac:picMkLst>
        </pc:picChg>
      </pc:sldChg>
      <pc:sldChg chg="addSp modSp mod">
        <pc:chgData name="Patrick Spohr" userId="52d4397b1069a9aa" providerId="LiveId" clId="{BE6C0E6E-05FC-405A-9C01-DF2A8F79E2A0}" dt="2024-01-22T17:11:29.187" v="13182"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22T17:11:29.187" v="13182"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delSp modSp mod">
        <pc:chgData name="Patrick Spohr" userId="52d4397b1069a9aa" providerId="LiveId" clId="{BE6C0E6E-05FC-405A-9C01-DF2A8F79E2A0}" dt="2024-01-22T17:11:39.579" v="13185" actId="478"/>
        <pc:sldMkLst>
          <pc:docMk/>
          <pc:sldMk cId="2187735813" sldId="313"/>
        </pc:sldMkLst>
        <pc:spChg chg="add mod">
          <ac:chgData name="Patrick Spohr" userId="52d4397b1069a9aa" providerId="LiveId" clId="{BE6C0E6E-05FC-405A-9C01-DF2A8F79E2A0}" dt="2024-01-22T17:11:38.387" v="13184" actId="1076"/>
          <ac:spMkLst>
            <pc:docMk/>
            <pc:sldMk cId="2187735813" sldId="313"/>
            <ac:spMk id="3" creationId="{85E91F8E-1552-6E8B-48DD-ECFA7F1C4CF4}"/>
          </ac:spMkLst>
        </pc:spChg>
        <pc:spChg chg="del">
          <ac:chgData name="Patrick Spohr" userId="52d4397b1069a9aa" providerId="LiveId" clId="{BE6C0E6E-05FC-405A-9C01-DF2A8F79E2A0}" dt="2024-01-22T17:11:39.579" v="13185" actId="478"/>
          <ac:spMkLst>
            <pc:docMk/>
            <pc:sldMk cId="2187735813" sldId="313"/>
            <ac:spMk id="16" creationId="{25297D40-31F1-47A9-A0F9-52EFF34BDE8A}"/>
          </ac:spMkLst>
        </pc:spChg>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delSp modSp mod">
        <pc:chgData name="Patrick Spohr" userId="52d4397b1069a9aa" providerId="LiveId" clId="{BE6C0E6E-05FC-405A-9C01-DF2A8F79E2A0}" dt="2024-01-22T17:15:44.852" v="13222" actId="1076"/>
        <pc:sldMkLst>
          <pc:docMk/>
          <pc:sldMk cId="2751266534" sldId="314"/>
        </pc:sldMkLst>
        <pc:spChg chg="add mod">
          <ac:chgData name="Patrick Spohr" userId="52d4397b1069a9aa" providerId="LiveId" clId="{BE6C0E6E-05FC-405A-9C01-DF2A8F79E2A0}" dt="2024-01-22T17:15:44.852" v="13222" actId="1076"/>
          <ac:spMkLst>
            <pc:docMk/>
            <pc:sldMk cId="2751266534" sldId="314"/>
            <ac:spMk id="4" creationId="{85F05A5E-23AD-0F5E-0533-C5DE45BEEE11}"/>
          </ac:spMkLst>
        </pc:spChg>
        <pc:spChg chg="del">
          <ac:chgData name="Patrick Spohr" userId="52d4397b1069a9aa" providerId="LiveId" clId="{BE6C0E6E-05FC-405A-9C01-DF2A8F79E2A0}" dt="2024-01-22T17:15:41.932" v="13220" actId="478"/>
          <ac:spMkLst>
            <pc:docMk/>
            <pc:sldMk cId="2751266534" sldId="314"/>
            <ac:spMk id="32" creationId="{B3768175-9692-F83C-44F4-0600C283E699}"/>
          </ac:spMkLst>
        </pc:spChg>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22T17:25:50.727" v="13294" actId="113"/>
        <pc:sldMkLst>
          <pc:docMk/>
          <pc:sldMk cId="753928492" sldId="315"/>
        </pc:sldMkLst>
        <pc:spChg chg="add mod">
          <ac:chgData name="Patrick Spohr" userId="52d4397b1069a9aa" providerId="LiveId" clId="{BE6C0E6E-05FC-405A-9C01-DF2A8F79E2A0}" dt="2024-01-22T17:11:45.885" v="13186"/>
          <ac:spMkLst>
            <pc:docMk/>
            <pc:sldMk cId="753928492" sldId="315"/>
            <ac:spMk id="7" creationId="{400D3361-5E0C-7586-5342-DF140442A3CB}"/>
          </ac:spMkLst>
        </pc:spChg>
        <pc:spChg chg="mod">
          <ac:chgData name="Patrick Spohr" userId="52d4397b1069a9aa" providerId="LiveId" clId="{BE6C0E6E-05FC-405A-9C01-DF2A8F79E2A0}" dt="2024-01-22T17:25:50.727" v="13294" actId="113"/>
          <ac:spMkLst>
            <pc:docMk/>
            <pc:sldMk cId="753928492" sldId="315"/>
            <ac:spMk id="8" creationId="{406678A6-43FF-AE7B-A12C-9EB7FC9F5218}"/>
          </ac:spMkLst>
        </pc:spChg>
        <pc:spChg chg="mod">
          <ac:chgData name="Patrick Spohr" userId="52d4397b1069a9aa" providerId="LiveId" clId="{BE6C0E6E-05FC-405A-9C01-DF2A8F79E2A0}" dt="2024-01-21T16:49:33.822" v="9253" actId="1076"/>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21T16:49:36.638" v="9254" actId="1076"/>
        <pc:sldMkLst>
          <pc:docMk/>
          <pc:sldMk cId="267448268" sldId="316"/>
        </pc:sldMkLst>
        <pc:spChg chg="mod">
          <ac:chgData name="Patrick Spohr" userId="52d4397b1069a9aa" providerId="LiveId" clId="{BE6C0E6E-05FC-405A-9C01-DF2A8F79E2A0}" dt="2024-01-21T16:49:36.638" v="9254" actId="1076"/>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modSp add mod ord">
        <pc:chgData name="Patrick Spohr" userId="52d4397b1069a9aa" providerId="LiveId" clId="{BE6C0E6E-05FC-405A-9C01-DF2A8F79E2A0}" dt="2024-01-22T17:38:47.026" v="13332"/>
        <pc:sldMkLst>
          <pc:docMk/>
          <pc:sldMk cId="298263675" sldId="317"/>
        </pc:sldMkLst>
        <pc:spChg chg="mod">
          <ac:chgData name="Patrick Spohr" userId="52d4397b1069a9aa" providerId="LiveId" clId="{BE6C0E6E-05FC-405A-9C01-DF2A8F79E2A0}" dt="2024-01-20T18:13:23.640" v="8876" actId="1076"/>
          <ac:spMkLst>
            <pc:docMk/>
            <pc:sldMk cId="298263675" sldId="317"/>
            <ac:spMk id="22" creationId="{E027FDBE-A75F-0A57-8D9E-26A4B9080ED3}"/>
          </ac:spMkLst>
        </pc:spChg>
      </pc:sldChg>
      <pc:sldChg chg="addSp delSp modSp del mod ord">
        <pc:chgData name="Patrick Spohr" userId="52d4397b1069a9aa" providerId="LiveId" clId="{BE6C0E6E-05FC-405A-9C01-DF2A8F79E2A0}" dt="2024-01-20T18:12:51.355" v="8873" actId="2696"/>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mod">
        <pc:chgData name="Patrick Spohr" userId="52d4397b1069a9aa" providerId="LiveId" clId="{BE6C0E6E-05FC-405A-9C01-DF2A8F79E2A0}" dt="2024-01-21T16:48:43.679" v="9251" actId="14100"/>
        <pc:sldMkLst>
          <pc:docMk/>
          <pc:sldMk cId="4151520019" sldId="319"/>
        </pc:sldMkLst>
        <pc:spChg chg="mod">
          <ac:chgData name="Patrick Spohr" userId="52d4397b1069a9aa" providerId="LiveId" clId="{BE6C0E6E-05FC-405A-9C01-DF2A8F79E2A0}" dt="2024-01-21T16:48:25.159" v="9250" actId="1076"/>
          <ac:spMkLst>
            <pc:docMk/>
            <pc:sldMk cId="4151520019" sldId="319"/>
            <ac:spMk id="7" creationId="{3ACF5431-6701-2C80-2C39-26D0378D1951}"/>
          </ac:spMkLst>
        </pc:spChg>
        <pc:spChg chg="add mod">
          <ac:chgData name="Patrick Spohr" userId="52d4397b1069a9aa" providerId="LiveId" clId="{BE6C0E6E-05FC-405A-9C01-DF2A8F79E2A0}" dt="2024-01-21T16:48:43.679" v="9251" actId="14100"/>
          <ac:spMkLst>
            <pc:docMk/>
            <pc:sldMk cId="4151520019" sldId="319"/>
            <ac:spMk id="8" creationId="{AAB46CD8-7404-8141-8246-EEE62ADBA10D}"/>
          </ac:spMkLst>
        </pc:spChg>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mod">
        <pc:chgData name="Patrick Spohr" userId="52d4397b1069a9aa" providerId="LiveId" clId="{BE6C0E6E-05FC-405A-9C01-DF2A8F79E2A0}" dt="2024-01-22T18:29:06.393" v="13563" actId="20577"/>
        <pc:sldMkLst>
          <pc:docMk/>
          <pc:sldMk cId="845603813" sldId="320"/>
        </pc:sldMkLst>
        <pc:spChg chg="mod">
          <ac:chgData name="Patrick Spohr" userId="52d4397b1069a9aa" providerId="LiveId" clId="{BE6C0E6E-05FC-405A-9C01-DF2A8F79E2A0}" dt="2024-01-22T18:29:06.393" v="13563" actId="20577"/>
          <ac:spMkLst>
            <pc:docMk/>
            <pc:sldMk cId="845603813" sldId="320"/>
            <ac:spMk id="2" creationId="{B464D867-D920-6F25-BA5D-30F26D0844DE}"/>
          </ac:spMkLst>
        </pc:spChg>
        <pc:spChg chg="add">
          <ac:chgData name="Patrick Spohr" userId="52d4397b1069a9aa" providerId="LiveId" clId="{BE6C0E6E-05FC-405A-9C01-DF2A8F79E2A0}" dt="2024-01-17T11:59:47.898" v="7856"/>
          <ac:spMkLst>
            <pc:docMk/>
            <pc:sldMk cId="845603813" sldId="320"/>
            <ac:spMk id="7" creationId="{00E04099-049E-E53C-3BC6-C6101D916F52}"/>
          </ac:spMkLst>
        </pc:spChg>
        <pc:spChg chg="add mod">
          <ac:chgData name="Patrick Spohr" userId="52d4397b1069a9aa" providerId="LiveId" clId="{BE6C0E6E-05FC-405A-9C01-DF2A8F79E2A0}" dt="2024-01-22T18:25:45.876" v="13509" actId="21"/>
          <ac:spMkLst>
            <pc:docMk/>
            <pc:sldMk cId="845603813" sldId="320"/>
            <ac:spMk id="9" creationId="{D7AF8580-94A2-E617-8C8D-2BB70696EE36}"/>
          </ac:spMkLst>
        </pc:spChg>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1-16T13:21:22.402" v="517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2-07T14:55:37.364" v="13656" actId="20577"/>
        <pc:sldMkLst>
          <pc:docMk/>
          <pc:sldMk cId="4091467086" sldId="325"/>
        </pc:sldMkLst>
        <pc:spChg chg="mod">
          <ac:chgData name="Patrick Spohr" userId="52d4397b1069a9aa" providerId="LiveId" clId="{BE6C0E6E-05FC-405A-9C01-DF2A8F79E2A0}" dt="2024-02-07T14:35:42.730" v="13650" actId="14100"/>
          <ac:spMkLst>
            <pc:docMk/>
            <pc:sldMk cId="4091467086" sldId="325"/>
            <ac:spMk id="9" creationId="{71602316-47F3-C3DE-C1FB-F4A3AB2D5E07}"/>
          </ac:spMkLst>
        </pc:spChg>
        <pc:spChg chg="mod">
          <ac:chgData name="Patrick Spohr" userId="52d4397b1069a9aa" providerId="LiveId" clId="{BE6C0E6E-05FC-405A-9C01-DF2A8F79E2A0}" dt="2024-02-07T14:55:37.364" v="13656"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1-16T13:21:31.515" v="5179"/>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delSp modSp mod">
        <pc:chgData name="Patrick Spohr" userId="52d4397b1069a9aa" providerId="LiveId" clId="{BE6C0E6E-05FC-405A-9C01-DF2A8F79E2A0}" dt="2024-01-22T17:08:18.028" v="13165" actId="20577"/>
        <pc:sldMkLst>
          <pc:docMk/>
          <pc:sldMk cId="1143726007" sldId="338"/>
        </pc:sldMkLst>
        <pc:spChg chg="del">
          <ac:chgData name="Patrick Spohr" userId="52d4397b1069a9aa" providerId="LiveId" clId="{BE6C0E6E-05FC-405A-9C01-DF2A8F79E2A0}" dt="2024-01-22T15:14:37.578" v="10292" actId="478"/>
          <ac:spMkLst>
            <pc:docMk/>
            <pc:sldMk cId="1143726007" sldId="338"/>
            <ac:spMk id="3" creationId="{9C767A65-B37E-DD73-663E-18735853DE53}"/>
          </ac:spMkLst>
        </pc:spChg>
        <pc:spChg chg="add del mod">
          <ac:chgData name="Patrick Spohr" userId="52d4397b1069a9aa" providerId="LiveId" clId="{BE6C0E6E-05FC-405A-9C01-DF2A8F79E2A0}" dt="2024-01-22T15:14:40.068" v="10293" actId="478"/>
          <ac:spMkLst>
            <pc:docMk/>
            <pc:sldMk cId="1143726007" sldId="338"/>
            <ac:spMk id="5" creationId="{2E9F26DF-D172-A625-E438-D18C258D5BF3}"/>
          </ac:spMkLst>
        </pc:spChg>
        <pc:spChg chg="add mod">
          <ac:chgData name="Patrick Spohr" userId="52d4397b1069a9aa" providerId="LiveId" clId="{BE6C0E6E-05FC-405A-9C01-DF2A8F79E2A0}" dt="2024-01-22T15:29:08.027" v="10964" actId="1076"/>
          <ac:spMkLst>
            <pc:docMk/>
            <pc:sldMk cId="1143726007" sldId="338"/>
            <ac:spMk id="6" creationId="{01AFDD20-12EC-0FA4-6CC7-D49235E5811D}"/>
          </ac:spMkLst>
        </pc:spChg>
        <pc:spChg chg="add mod">
          <ac:chgData name="Patrick Spohr" userId="52d4397b1069a9aa" providerId="LiveId" clId="{BE6C0E6E-05FC-405A-9C01-DF2A8F79E2A0}" dt="2024-01-22T16:33:44.821" v="12368" actId="20577"/>
          <ac:spMkLst>
            <pc:docMk/>
            <pc:sldMk cId="1143726007" sldId="338"/>
            <ac:spMk id="7" creationId="{8FE96D6A-DDF7-12B4-A7A1-4C802E249318}"/>
          </ac:spMkLst>
        </pc:spChg>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spChg chg="mod">
          <ac:chgData name="Patrick Spohr" userId="52d4397b1069a9aa" providerId="LiveId" clId="{BE6C0E6E-05FC-405A-9C01-DF2A8F79E2A0}" dt="2024-01-22T15:30:01.543" v="10976" actId="14100"/>
          <ac:spMkLst>
            <pc:docMk/>
            <pc:sldMk cId="1143726007" sldId="338"/>
            <ac:spMk id="20" creationId="{394D2CED-3A22-EEEA-DEAD-BF45A858BD5B}"/>
          </ac:spMkLst>
        </pc:spChg>
        <pc:spChg chg="del">
          <ac:chgData name="Patrick Spohr" userId="52d4397b1069a9aa" providerId="LiveId" clId="{BE6C0E6E-05FC-405A-9C01-DF2A8F79E2A0}" dt="2024-01-22T15:14:36.782" v="10291" actId="478"/>
          <ac:spMkLst>
            <pc:docMk/>
            <pc:sldMk cId="1143726007" sldId="338"/>
            <ac:spMk id="22" creationId="{92975625-53B3-8377-1E0D-A6A014E9576F}"/>
          </ac:spMkLst>
        </pc:spChg>
        <pc:spChg chg="mod">
          <ac:chgData name="Patrick Spohr" userId="52d4397b1069a9aa" providerId="LiveId" clId="{BE6C0E6E-05FC-405A-9C01-DF2A8F79E2A0}" dt="2024-01-22T17:08:18.028" v="13165" actId="20577"/>
          <ac:spMkLst>
            <pc:docMk/>
            <pc:sldMk cId="1143726007" sldId="338"/>
            <ac:spMk id="28" creationId="{6095D103-F29B-B047-AEF3-BC476C46AA19}"/>
          </ac:spMkLst>
        </pc:spChg>
        <pc:spChg chg="mod">
          <ac:chgData name="Patrick Spohr" userId="52d4397b1069a9aa" providerId="LiveId" clId="{BE6C0E6E-05FC-405A-9C01-DF2A8F79E2A0}" dt="2024-01-22T15:16:42.503" v="10370" actId="1076"/>
          <ac:spMkLst>
            <pc:docMk/>
            <pc:sldMk cId="1143726007" sldId="338"/>
            <ac:spMk id="29" creationId="{0E61F0E5-C427-6AFA-1570-6FC0F75CEECF}"/>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picChg chg="del">
          <ac:chgData name="Patrick Spohr" userId="52d4397b1069a9aa" providerId="LiveId" clId="{BE6C0E6E-05FC-405A-9C01-DF2A8F79E2A0}" dt="2024-01-22T13:51:47.012" v="9558" actId="478"/>
          <ac:picMkLst>
            <pc:docMk/>
            <pc:sldMk cId="1143726007" sldId="338"/>
            <ac:picMk id="24" creationId="{87D2DD54-116B-91CD-66F9-2E9B9D93F2FF}"/>
          </ac:picMkLst>
        </pc:picChg>
        <pc:picChg chg="del mod">
          <ac:chgData name="Patrick Spohr" userId="52d4397b1069a9aa" providerId="LiveId" clId="{BE6C0E6E-05FC-405A-9C01-DF2A8F79E2A0}" dt="2024-01-22T15:14:25.352" v="10286" actId="478"/>
          <ac:picMkLst>
            <pc:docMk/>
            <pc:sldMk cId="1143726007" sldId="338"/>
            <ac:picMk id="27" creationId="{52A8D795-A29A-7E89-0C43-40E76D21DCE4}"/>
          </ac:picMkLst>
        </pc:picChg>
      </pc:sldChg>
      <pc:sldChg chg="addSp modSp mod">
        <pc:chgData name="Patrick Spohr" userId="52d4397b1069a9aa" providerId="LiveId" clId="{BE6C0E6E-05FC-405A-9C01-DF2A8F79E2A0}" dt="2024-01-22T15:30:49.636" v="10989" actId="1076"/>
        <pc:sldMkLst>
          <pc:docMk/>
          <pc:sldMk cId="2485218999" sldId="339"/>
        </pc:sldMkLst>
        <pc:spChg chg="mod">
          <ac:chgData name="Patrick Spohr" userId="52d4397b1069a9aa" providerId="LiveId" clId="{BE6C0E6E-05FC-405A-9C01-DF2A8F79E2A0}" dt="2024-01-22T15:30:49.636" v="10989" actId="1076"/>
          <ac:spMkLst>
            <pc:docMk/>
            <pc:sldMk cId="2485218999" sldId="339"/>
            <ac:spMk id="19" creationId="{A2B1B58B-0200-8E95-80B1-E248F62D16FB}"/>
          </ac:spMkLst>
        </pc:spChg>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sldChg>
      <pc:sldChg chg="addSp delSp modSp mod">
        <pc:chgData name="Patrick Spohr" userId="52d4397b1069a9aa" providerId="LiveId" clId="{BE6C0E6E-05FC-405A-9C01-DF2A8F79E2A0}" dt="2024-01-22T17:55:28.774" v="13418" actId="1076"/>
        <pc:sldMkLst>
          <pc:docMk/>
          <pc:sldMk cId="695911616" sldId="340"/>
        </pc:sldMkLst>
        <pc:spChg chg="add mod">
          <ac:chgData name="Patrick Spohr" userId="52d4397b1069a9aa" providerId="LiveId" clId="{BE6C0E6E-05FC-405A-9C01-DF2A8F79E2A0}" dt="2024-01-22T17:55:28.774" v="13418" actId="1076"/>
          <ac:spMkLst>
            <pc:docMk/>
            <pc:sldMk cId="695911616" sldId="340"/>
            <ac:spMk id="8" creationId="{C3AB1444-15BE-B3ED-BFEA-0486CDEBE9F6}"/>
          </ac:spMkLst>
        </pc:spChg>
        <pc:spChg chg="mod">
          <ac:chgData name="Patrick Spohr" userId="52d4397b1069a9aa" providerId="LiveId" clId="{BE6C0E6E-05FC-405A-9C01-DF2A8F79E2A0}" dt="2024-01-22T14:53:18.187" v="10014"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22T14:53:10.472" v="10012" actId="20577"/>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22T14:53:42.772" v="10018" actId="11530"/>
          <ac:picMkLst>
            <pc:docMk/>
            <pc:sldMk cId="695911616" sldId="340"/>
            <ac:picMk id="13" creationId="{FC196CB6-D4DC-2FE3-4735-8CEC7B73BA93}"/>
          </ac:picMkLst>
        </pc:picChg>
      </pc:sldChg>
      <pc:sldChg chg="addSp modSp mod">
        <pc:chgData name="Patrick Spohr" userId="52d4397b1069a9aa" providerId="LiveId" clId="{BE6C0E6E-05FC-405A-9C01-DF2A8F79E2A0}" dt="2024-01-17T08:27:12.840" v="7158" actId="20577"/>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7T08:27:12.840" v="7158"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22T16:43:00.005" v="12706" actId="21"/>
        <pc:sldMkLst>
          <pc:docMk/>
          <pc:sldMk cId="1098743767" sldId="342"/>
        </pc:sldMkLst>
        <pc:spChg chg="mod">
          <ac:chgData name="Patrick Spohr" userId="52d4397b1069a9aa" providerId="LiveId" clId="{BE6C0E6E-05FC-405A-9C01-DF2A8F79E2A0}" dt="2024-01-22T15:46:05.866" v="11152" actId="1076"/>
          <ac:spMkLst>
            <pc:docMk/>
            <pc:sldMk cId="1098743767" sldId="342"/>
            <ac:spMk id="2" creationId="{5E694228-0CD6-D0F7-05D9-6B3D92DF7018}"/>
          </ac:spMkLst>
        </pc:spChg>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add mod">
          <ac:chgData name="Patrick Spohr" userId="52d4397b1069a9aa" providerId="LiveId" clId="{BE6C0E6E-05FC-405A-9C01-DF2A8F79E2A0}" dt="2024-01-22T15:43:34.109" v="11105" actId="1076"/>
          <ac:spMkLst>
            <pc:docMk/>
            <pc:sldMk cId="1098743767" sldId="342"/>
            <ac:spMk id="8" creationId="{0ED041D5-2C8B-2C43-7AFD-F9F71C3A393D}"/>
          </ac:spMkLst>
        </pc:spChg>
        <pc:spChg chg="mod">
          <ac:chgData name="Patrick Spohr" userId="52d4397b1069a9aa" providerId="LiveId" clId="{BE6C0E6E-05FC-405A-9C01-DF2A8F79E2A0}" dt="2024-01-22T15:33:19.339" v="11040" actId="1076"/>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del mod">
          <ac:chgData name="Patrick Spohr" userId="52d4397b1069a9aa" providerId="LiveId" clId="{BE6C0E6E-05FC-405A-9C01-DF2A8F79E2A0}" dt="2024-01-22T15:43:40.343" v="11107" actId="478"/>
          <ac:spMkLst>
            <pc:docMk/>
            <pc:sldMk cId="1098743767" sldId="342"/>
            <ac:spMk id="14" creationId="{E1822D04-5F7A-8B05-B9C4-79F77DBD3B15}"/>
          </ac:spMkLst>
        </pc:spChg>
        <pc:spChg chg="mod">
          <ac:chgData name="Patrick Spohr" userId="52d4397b1069a9aa" providerId="LiveId" clId="{BE6C0E6E-05FC-405A-9C01-DF2A8F79E2A0}" dt="2024-01-22T16:43:00.005" v="12706" actId="21"/>
          <ac:spMkLst>
            <pc:docMk/>
            <pc:sldMk cId="1098743767" sldId="342"/>
            <ac:spMk id="16" creationId="{88EE9131-8564-650E-6ACE-BBAC60601EC9}"/>
          </ac:spMkLst>
        </pc:spChg>
        <pc:spChg chg="del mod">
          <ac:chgData name="Patrick Spohr" userId="52d4397b1069a9aa" providerId="LiveId" clId="{BE6C0E6E-05FC-405A-9C01-DF2A8F79E2A0}" dt="2024-01-22T15:41:06.734" v="11103" actId="478"/>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22T15:41:09.902" v="11104" actId="14100"/>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del mod">
          <ac:chgData name="Patrick Spohr" userId="52d4397b1069a9aa" providerId="LiveId" clId="{BE6C0E6E-05FC-405A-9C01-DF2A8F79E2A0}" dt="2024-01-22T15:38:37.466" v="11046" actId="478"/>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22T15:32:20.901" v="11025" actId="1076"/>
        <pc:sldMkLst>
          <pc:docMk/>
          <pc:sldMk cId="30798204" sldId="343"/>
        </pc:sldMkLst>
        <pc:spChg chg="mod">
          <ac:chgData name="Patrick Spohr" userId="52d4397b1069a9aa" providerId="LiveId" clId="{BE6C0E6E-05FC-405A-9C01-DF2A8F79E2A0}" dt="2024-01-22T15:32:20.901" v="11025" actId="1076"/>
          <ac:spMkLst>
            <pc:docMk/>
            <pc:sldMk cId="30798204" sldId="343"/>
            <ac:spMk id="2" creationId="{5E694228-0CD6-D0F7-05D9-6B3D92DF7018}"/>
          </ac:spMkLst>
        </pc:spChg>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22T15:31:16.193" v="11000" actId="20577"/>
          <ac:spMkLst>
            <pc:docMk/>
            <pc:sldMk cId="30798204" sldId="343"/>
            <ac:spMk id="11" creationId="{F2FCF258-1249-940F-0E09-03903D476443}"/>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modSp add mod">
        <pc:chgData name="Patrick Spohr" userId="52d4397b1069a9aa" providerId="LiveId" clId="{BE6C0E6E-05FC-405A-9C01-DF2A8F79E2A0}" dt="2024-01-20T18:13:25.509" v="8877"/>
        <pc:sldMkLst>
          <pc:docMk/>
          <pc:sldMk cId="1466499913" sldId="345"/>
        </pc:sldMkLst>
        <pc:spChg chg="mod">
          <ac:chgData name="Patrick Spohr" userId="52d4397b1069a9aa" providerId="LiveId" clId="{BE6C0E6E-05FC-405A-9C01-DF2A8F79E2A0}" dt="2024-01-20T18:13:25.509" v="8877"/>
          <ac:spMkLst>
            <pc:docMk/>
            <pc:sldMk cId="1466499913" sldId="345"/>
            <ac:spMk id="12" creationId="{9D3EE300-D51A-EAFD-DDE6-FF4203B2A580}"/>
          </ac:spMkLst>
        </pc:spChg>
      </pc:sldChg>
      <pc:sldChg chg="addSp delSp modSp new del mod ord">
        <pc:chgData name="Patrick Spohr" userId="52d4397b1069a9aa" providerId="LiveId" clId="{BE6C0E6E-05FC-405A-9C01-DF2A8F79E2A0}" dt="2024-01-20T18:12:51.355" v="8873" actId="2696"/>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22T17:56:53.935" v="13424" actId="1076"/>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22T17:56:53.935" v="13424" actId="1076"/>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2-07T11:45:17.953" v="13641" actId="20577"/>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2-07T11:45:17.953" v="13641"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22T17:24:39.587" v="13282" actId="1076"/>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22T17:24:39.587" v="13282"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pc:chgData name="Patrick Spohr" userId="52d4397b1069a9aa" providerId="LiveId" clId="{BE6C0E6E-05FC-405A-9C01-DF2A8F79E2A0}" dt="2024-01-22T17:26:38.057" v="13301" actId="20577"/>
        <pc:sldMkLst>
          <pc:docMk/>
          <pc:sldMk cId="1209502366" sldId="350"/>
        </pc:sldMkLst>
        <pc:spChg chg="add mod">
          <ac:chgData name="Patrick Spohr" userId="52d4397b1069a9aa" providerId="LiveId" clId="{BE6C0E6E-05FC-405A-9C01-DF2A8F79E2A0}" dt="2024-01-22T15:59:31.387" v="11549" actId="1076"/>
          <ac:spMkLst>
            <pc:docMk/>
            <pc:sldMk cId="1209502366" sldId="350"/>
            <ac:spMk id="2" creationId="{AFC2F743-2316-0B15-0946-515B3014F789}"/>
          </ac:spMkLst>
        </pc:spChg>
        <pc:spChg chg="add mod">
          <ac:chgData name="Patrick Spohr" userId="52d4397b1069a9aa" providerId="LiveId" clId="{BE6C0E6E-05FC-405A-9C01-DF2A8F79E2A0}" dt="2024-01-22T15:59:31.387" v="11549" actId="1076"/>
          <ac:spMkLst>
            <pc:docMk/>
            <pc:sldMk cId="1209502366" sldId="350"/>
            <ac:spMk id="3" creationId="{5EB80822-BE3E-0220-5AEC-E29D9BC5C176}"/>
          </ac:spMkLst>
        </pc:spChg>
        <pc:spChg chg="add mod">
          <ac:chgData name="Patrick Spohr" userId="52d4397b1069a9aa" providerId="LiveId" clId="{BE6C0E6E-05FC-405A-9C01-DF2A8F79E2A0}" dt="2024-01-22T15:59:31.387" v="11549" actId="1076"/>
          <ac:spMkLst>
            <pc:docMk/>
            <pc:sldMk cId="1209502366" sldId="350"/>
            <ac:spMk id="4" creationId="{222D55D2-8448-15AB-A2CE-71C71AE6060A}"/>
          </ac:spMkLst>
        </pc:spChg>
        <pc:spChg chg="add mod">
          <ac:chgData name="Patrick Spohr" userId="52d4397b1069a9aa" providerId="LiveId" clId="{BE6C0E6E-05FC-405A-9C01-DF2A8F79E2A0}" dt="2024-01-22T15:59:31.387" v="11549" actId="1076"/>
          <ac:spMkLst>
            <pc:docMk/>
            <pc:sldMk cId="1209502366" sldId="350"/>
            <ac:spMk id="6" creationId="{AD033369-E4E9-15A3-CA0A-9E22A55D618E}"/>
          </ac:spMkLst>
        </pc:spChg>
        <pc:spChg chg="add mod">
          <ac:chgData name="Patrick Spohr" userId="52d4397b1069a9aa" providerId="LiveId" clId="{BE6C0E6E-05FC-405A-9C01-DF2A8F79E2A0}" dt="2024-01-22T15:59:31.387" v="11549" actId="1076"/>
          <ac:spMkLst>
            <pc:docMk/>
            <pc:sldMk cId="1209502366" sldId="350"/>
            <ac:spMk id="7" creationId="{32E69961-C93B-CC69-50A3-CB5DA7065A3B}"/>
          </ac:spMkLst>
        </pc:spChg>
        <pc:spChg chg="add mod">
          <ac:chgData name="Patrick Spohr" userId="52d4397b1069a9aa" providerId="LiveId" clId="{BE6C0E6E-05FC-405A-9C01-DF2A8F79E2A0}" dt="2024-01-22T17:26:38.057" v="13301" actId="20577"/>
          <ac:spMkLst>
            <pc:docMk/>
            <pc:sldMk cId="1209502366" sldId="350"/>
            <ac:spMk id="14" creationId="{720FFD94-2ECD-4F76-53B2-5A3D0BB8C623}"/>
          </ac:spMkLst>
        </pc:spChg>
        <pc:spChg chg="add mod">
          <ac:chgData name="Patrick Spohr" userId="52d4397b1069a9aa" providerId="LiveId" clId="{BE6C0E6E-05FC-405A-9C01-DF2A8F79E2A0}" dt="2024-01-22T15:59:31.387" v="11549" actId="1076"/>
          <ac:spMkLst>
            <pc:docMk/>
            <pc:sldMk cId="1209502366" sldId="350"/>
            <ac:spMk id="17" creationId="{79827ED9-2A20-F930-8E40-73DFBA5B52C1}"/>
          </ac:spMkLst>
        </pc:spChg>
        <pc:spChg chg="add mod">
          <ac:chgData name="Patrick Spohr" userId="52d4397b1069a9aa" providerId="LiveId" clId="{BE6C0E6E-05FC-405A-9C01-DF2A8F79E2A0}" dt="2024-01-22T15:59:31.387" v="11549" actId="1076"/>
          <ac:spMkLst>
            <pc:docMk/>
            <pc:sldMk cId="1209502366" sldId="350"/>
            <ac:spMk id="18" creationId="{73559F40-9B66-FFAE-DEA6-8E55BE9D5C7F}"/>
          </ac:spMkLst>
        </pc:spChg>
        <pc:spChg chg="add mod">
          <ac:chgData name="Patrick Spohr" userId="52d4397b1069a9aa" providerId="LiveId" clId="{BE6C0E6E-05FC-405A-9C01-DF2A8F79E2A0}" dt="2024-01-22T15:59:31.387" v="11549" actId="1076"/>
          <ac:spMkLst>
            <pc:docMk/>
            <pc:sldMk cId="1209502366" sldId="350"/>
            <ac:spMk id="19" creationId="{225AB373-8883-17A9-E3B5-6D9D80173AAE}"/>
          </ac:spMkLst>
        </pc:spChg>
        <pc:spChg chg="add mod">
          <ac:chgData name="Patrick Spohr" userId="52d4397b1069a9aa" providerId="LiveId" clId="{BE6C0E6E-05FC-405A-9C01-DF2A8F79E2A0}" dt="2024-01-22T15:59:31.387" v="11549" actId="1076"/>
          <ac:spMkLst>
            <pc:docMk/>
            <pc:sldMk cId="1209502366" sldId="350"/>
            <ac:spMk id="20" creationId="{95E377C0-912F-E782-9D10-A0C31E6CB448}"/>
          </ac:spMkLst>
        </pc:spChg>
        <pc:spChg chg="add mod">
          <ac:chgData name="Patrick Spohr" userId="52d4397b1069a9aa" providerId="LiveId" clId="{BE6C0E6E-05FC-405A-9C01-DF2A8F79E2A0}" dt="2024-01-22T15:59:31.387" v="11549" actId="1076"/>
          <ac:spMkLst>
            <pc:docMk/>
            <pc:sldMk cId="1209502366" sldId="350"/>
            <ac:spMk id="21" creationId="{0B1E5178-27CF-18FE-A371-E1B9BD77F96C}"/>
          </ac:spMkLst>
        </pc:spChg>
        <pc:spChg chg="add mod">
          <ac:chgData name="Patrick Spohr" userId="52d4397b1069a9aa" providerId="LiveId" clId="{BE6C0E6E-05FC-405A-9C01-DF2A8F79E2A0}" dt="2024-01-22T15:59:51.115" v="11551" actId="571"/>
          <ac:spMkLst>
            <pc:docMk/>
            <pc:sldMk cId="1209502366" sldId="350"/>
            <ac:spMk id="22" creationId="{FA64C0FD-7D08-925B-5B82-E20E56B6E5B5}"/>
          </ac:spMkLst>
        </pc:spChg>
        <pc:spChg chg="add mod">
          <ac:chgData name="Patrick Spohr" userId="52d4397b1069a9aa" providerId="LiveId" clId="{BE6C0E6E-05FC-405A-9C01-DF2A8F79E2A0}" dt="2024-01-22T15:59:51.115" v="11551" actId="571"/>
          <ac:spMkLst>
            <pc:docMk/>
            <pc:sldMk cId="1209502366" sldId="350"/>
            <ac:spMk id="23" creationId="{AC24C120-6B8D-B048-26BB-F1B86C7B90F0}"/>
          </ac:spMkLst>
        </pc:spChg>
        <pc:spChg chg="add mod">
          <ac:chgData name="Patrick Spohr" userId="52d4397b1069a9aa" providerId="LiveId" clId="{BE6C0E6E-05FC-405A-9C01-DF2A8F79E2A0}" dt="2024-01-22T15:59:51.115" v="11551" actId="571"/>
          <ac:spMkLst>
            <pc:docMk/>
            <pc:sldMk cId="1209502366" sldId="350"/>
            <ac:spMk id="24" creationId="{DC661CC8-6312-B2C2-4560-6D13A69A4D12}"/>
          </ac:spMkLst>
        </pc:spChg>
        <pc:spChg chg="add del mod ord">
          <ac:chgData name="Patrick Spohr" userId="52d4397b1069a9aa" providerId="LiveId" clId="{BE6C0E6E-05FC-405A-9C01-DF2A8F79E2A0}" dt="2024-01-22T16:03:43.727" v="11618" actId="478"/>
          <ac:spMkLst>
            <pc:docMk/>
            <pc:sldMk cId="1209502366" sldId="350"/>
            <ac:spMk id="25" creationId="{D728A1CB-93FF-3552-A854-A00043BBE65B}"/>
          </ac:spMkLst>
        </pc:spChg>
        <pc:spChg chg="add mod ord">
          <ac:chgData name="Patrick Spohr" userId="52d4397b1069a9aa" providerId="LiveId" clId="{BE6C0E6E-05FC-405A-9C01-DF2A8F79E2A0}" dt="2024-01-22T16:03:46.097" v="11619" actId="1076"/>
          <ac:spMkLst>
            <pc:docMk/>
            <pc:sldMk cId="1209502366" sldId="350"/>
            <ac:spMk id="26" creationId="{508F34A7-5B85-0B8F-80F3-D0B4E95A0435}"/>
          </ac:spMkLst>
        </pc:spChg>
        <pc:spChg chg="mod">
          <ac:chgData name="Patrick Spohr" userId="52d4397b1069a9aa" providerId="LiveId" clId="{BE6C0E6E-05FC-405A-9C01-DF2A8F79E2A0}" dt="2024-01-22T15:59:44.231" v="11550" actId="1076"/>
          <ac:spMkLst>
            <pc:docMk/>
            <pc:sldMk cId="1209502366" sldId="350"/>
            <ac:spMk id="29" creationId="{0E61F0E5-C427-6AFA-1570-6FC0F75CEECF}"/>
          </ac:spMkLst>
        </pc:spChg>
      </pc:sldChg>
      <pc:sldChg chg="addSp delSp modSp add del mod ord">
        <pc:chgData name="Patrick Spohr" userId="52d4397b1069a9aa" providerId="LiveId" clId="{BE6C0E6E-05FC-405A-9C01-DF2A8F79E2A0}" dt="2024-01-22T15:50:54.168" v="11168" actId="2696"/>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delSp modSp add mod">
        <pc:chgData name="Patrick Spohr" userId="52d4397b1069a9aa" providerId="LiveId" clId="{BE6C0E6E-05FC-405A-9C01-DF2A8F79E2A0}" dt="2024-01-22T17:27:43.062" v="13309" actId="207"/>
        <pc:sldMkLst>
          <pc:docMk/>
          <pc:sldMk cId="1634249922" sldId="351"/>
        </pc:sldMkLst>
        <pc:spChg chg="add del mod">
          <ac:chgData name="Patrick Spohr" userId="52d4397b1069a9aa" providerId="LiveId" clId="{BE6C0E6E-05FC-405A-9C01-DF2A8F79E2A0}" dt="2024-01-22T16:11:14.739" v="11802" actId="21"/>
          <ac:spMkLst>
            <pc:docMk/>
            <pc:sldMk cId="1634249922" sldId="351"/>
            <ac:spMk id="3" creationId="{0E056271-9C60-5B0C-FE78-A30271E0471C}"/>
          </ac:spMkLst>
        </pc:spChg>
        <pc:spChg chg="add mod ord">
          <ac:chgData name="Patrick Spohr" userId="52d4397b1069a9aa" providerId="LiveId" clId="{BE6C0E6E-05FC-405A-9C01-DF2A8F79E2A0}" dt="2024-01-22T16:04:03.321" v="11629" actId="1076"/>
          <ac:spMkLst>
            <pc:docMk/>
            <pc:sldMk cId="1634249922" sldId="351"/>
            <ac:spMk id="4" creationId="{5D71BBBE-0342-C903-2D95-B8000564F043}"/>
          </ac:spMkLst>
        </pc:spChg>
        <pc:spChg chg="add mod ord">
          <ac:chgData name="Patrick Spohr" userId="52d4397b1069a9aa" providerId="LiveId" clId="{BE6C0E6E-05FC-405A-9C01-DF2A8F79E2A0}" dt="2024-01-22T16:05:35.745" v="11694" actId="1076"/>
          <ac:spMkLst>
            <pc:docMk/>
            <pc:sldMk cId="1634249922" sldId="351"/>
            <ac:spMk id="5" creationId="{64894085-07BE-C0B6-3601-CC117AFE9EF6}"/>
          </ac:spMkLst>
        </pc:spChg>
        <pc:spChg chg="add del mod">
          <ac:chgData name="Patrick Spohr" userId="52d4397b1069a9aa" providerId="LiveId" clId="{BE6C0E6E-05FC-405A-9C01-DF2A8F79E2A0}" dt="2024-01-22T16:11:12.697" v="11801" actId="478"/>
          <ac:spMkLst>
            <pc:docMk/>
            <pc:sldMk cId="1634249922" sldId="351"/>
            <ac:spMk id="6" creationId="{E0B9CC5D-A19A-78FA-A9B3-E725701A8995}"/>
          </ac:spMkLst>
        </pc:spChg>
        <pc:spChg chg="add del mod">
          <ac:chgData name="Patrick Spohr" userId="52d4397b1069a9aa" providerId="LiveId" clId="{BE6C0E6E-05FC-405A-9C01-DF2A8F79E2A0}" dt="2024-01-22T16:11:14.739" v="11802" actId="21"/>
          <ac:spMkLst>
            <pc:docMk/>
            <pc:sldMk cId="1634249922" sldId="351"/>
            <ac:spMk id="7" creationId="{E2E4D33F-43F3-06D1-06FB-B9C13D26BB90}"/>
          </ac:spMkLst>
        </pc:spChg>
        <pc:spChg chg="add del mod">
          <ac:chgData name="Patrick Spohr" userId="52d4397b1069a9aa" providerId="LiveId" clId="{BE6C0E6E-05FC-405A-9C01-DF2A8F79E2A0}" dt="2024-01-22T16:11:12.170" v="11800" actId="478"/>
          <ac:spMkLst>
            <pc:docMk/>
            <pc:sldMk cId="1634249922" sldId="351"/>
            <ac:spMk id="8" creationId="{FD9C4385-AC8A-D1A2-9F5D-F6FE37BEEAAC}"/>
          </ac:spMkLst>
        </pc:spChg>
        <pc:spChg chg="add del mod">
          <ac:chgData name="Patrick Spohr" userId="52d4397b1069a9aa" providerId="LiveId" clId="{BE6C0E6E-05FC-405A-9C01-DF2A8F79E2A0}" dt="2024-01-22T16:11:14.739" v="11802" actId="21"/>
          <ac:spMkLst>
            <pc:docMk/>
            <pc:sldMk cId="1634249922" sldId="351"/>
            <ac:spMk id="14" creationId="{D2FD15C7-F754-55B4-1227-D14F5BCA5649}"/>
          </ac:spMkLst>
        </pc:spChg>
        <pc:spChg chg="add mod">
          <ac:chgData name="Patrick Spohr" userId="52d4397b1069a9aa" providerId="LiveId" clId="{BE6C0E6E-05FC-405A-9C01-DF2A8F79E2A0}" dt="2024-01-22T16:11:24.978" v="11806" actId="1076"/>
          <ac:spMkLst>
            <pc:docMk/>
            <pc:sldMk cId="1634249922" sldId="351"/>
            <ac:spMk id="15" creationId="{5041B617-7C25-FA63-8560-E5472243CE43}"/>
          </ac:spMkLst>
        </pc:spChg>
        <pc:spChg chg="add mod">
          <ac:chgData name="Patrick Spohr" userId="52d4397b1069a9aa" providerId="LiveId" clId="{BE6C0E6E-05FC-405A-9C01-DF2A8F79E2A0}" dt="2024-01-22T16:11:24.978" v="11806" actId="1076"/>
          <ac:spMkLst>
            <pc:docMk/>
            <pc:sldMk cId="1634249922" sldId="351"/>
            <ac:spMk id="17" creationId="{71FFE725-6DD8-6BA6-A9E8-2038CE538677}"/>
          </ac:spMkLst>
        </pc:spChg>
        <pc:spChg chg="add mod">
          <ac:chgData name="Patrick Spohr" userId="52d4397b1069a9aa" providerId="LiveId" clId="{BE6C0E6E-05FC-405A-9C01-DF2A8F79E2A0}" dt="2024-01-22T16:05:35.745" v="11694" actId="1076"/>
          <ac:spMkLst>
            <pc:docMk/>
            <pc:sldMk cId="1634249922" sldId="351"/>
            <ac:spMk id="18" creationId="{83E827CE-BEBD-6049-8781-DE5CD38C096F}"/>
          </ac:spMkLst>
        </pc:spChg>
        <pc:spChg chg="add mod">
          <ac:chgData name="Patrick Spohr" userId="52d4397b1069a9aa" providerId="LiveId" clId="{BE6C0E6E-05FC-405A-9C01-DF2A8F79E2A0}" dt="2024-01-22T16:11:24.978" v="11806" actId="1076"/>
          <ac:spMkLst>
            <pc:docMk/>
            <pc:sldMk cId="1634249922" sldId="351"/>
            <ac:spMk id="19" creationId="{76609BC2-4441-AFD9-60D3-9B288FA4BDB9}"/>
          </ac:spMkLst>
        </pc:spChg>
        <pc:spChg chg="add del mod ord">
          <ac:chgData name="Patrick Spohr" userId="52d4397b1069a9aa" providerId="LiveId" clId="{BE6C0E6E-05FC-405A-9C01-DF2A8F79E2A0}" dt="2024-01-22T16:03:49.951" v="11622" actId="478"/>
          <ac:spMkLst>
            <pc:docMk/>
            <pc:sldMk cId="1634249922" sldId="351"/>
            <ac:spMk id="20" creationId="{830590AF-9721-E41D-A961-9A2B6D4129CB}"/>
          </ac:spMkLst>
        </pc:spChg>
        <pc:spChg chg="add mod ord">
          <ac:chgData name="Patrick Spohr" userId="52d4397b1069a9aa" providerId="LiveId" clId="{BE6C0E6E-05FC-405A-9C01-DF2A8F79E2A0}" dt="2024-01-22T16:10:34.794" v="11792" actId="14100"/>
          <ac:spMkLst>
            <pc:docMk/>
            <pc:sldMk cId="1634249922" sldId="351"/>
            <ac:spMk id="21" creationId="{4BCA517D-DCCE-6789-D536-C7029923F7FB}"/>
          </ac:spMkLst>
        </pc:spChg>
        <pc:spChg chg="add mod">
          <ac:chgData name="Patrick Spohr" userId="52d4397b1069a9aa" providerId="LiveId" clId="{BE6C0E6E-05FC-405A-9C01-DF2A8F79E2A0}" dt="2024-01-22T16:15:47.519" v="11849" actId="20577"/>
          <ac:spMkLst>
            <pc:docMk/>
            <pc:sldMk cId="1634249922" sldId="351"/>
            <ac:spMk id="23" creationId="{B30CB242-8AB9-6925-F511-FCBEBA58C8B8}"/>
          </ac:spMkLst>
        </pc:spChg>
        <pc:spChg chg="add mod">
          <ac:chgData name="Patrick Spohr" userId="52d4397b1069a9aa" providerId="LiveId" clId="{BE6C0E6E-05FC-405A-9C01-DF2A8F79E2A0}" dt="2024-01-22T17:27:38.926" v="13307" actId="207"/>
          <ac:spMkLst>
            <pc:docMk/>
            <pc:sldMk cId="1634249922" sldId="351"/>
            <ac:spMk id="24" creationId="{164361C0-2A4D-A03F-AC5B-11C35F8EF0F0}"/>
          </ac:spMkLst>
        </pc:spChg>
        <pc:spChg chg="add mod ord">
          <ac:chgData name="Patrick Spohr" userId="52d4397b1069a9aa" providerId="LiveId" clId="{BE6C0E6E-05FC-405A-9C01-DF2A8F79E2A0}" dt="2024-01-22T16:10:34.794" v="11792" actId="14100"/>
          <ac:spMkLst>
            <pc:docMk/>
            <pc:sldMk cId="1634249922" sldId="351"/>
            <ac:spMk id="25" creationId="{7D521BF6-D9EF-E676-63E2-0F4F40C3710C}"/>
          </ac:spMkLst>
        </pc:spChg>
        <pc:spChg chg="add mod">
          <ac:chgData name="Patrick Spohr" userId="52d4397b1069a9aa" providerId="LiveId" clId="{BE6C0E6E-05FC-405A-9C01-DF2A8F79E2A0}" dt="2024-01-22T17:27:43.062" v="13309" actId="207"/>
          <ac:spMkLst>
            <pc:docMk/>
            <pc:sldMk cId="1634249922" sldId="351"/>
            <ac:spMk id="26" creationId="{88BC9827-DCCA-B486-388B-544D84E1E983}"/>
          </ac:spMkLst>
        </pc:spChg>
        <pc:spChg chg="add mod">
          <ac:chgData name="Patrick Spohr" userId="52d4397b1069a9aa" providerId="LiveId" clId="{BE6C0E6E-05FC-405A-9C01-DF2A8F79E2A0}" dt="2024-01-22T16:10:37.157" v="11793" actId="1076"/>
          <ac:spMkLst>
            <pc:docMk/>
            <pc:sldMk cId="1634249922" sldId="351"/>
            <ac:spMk id="27" creationId="{EADD7C7B-E2BD-A5DA-43C4-DCA454F22C49}"/>
          </ac:spMkLst>
        </pc:spChg>
        <pc:spChg chg="add mod ord">
          <ac:chgData name="Patrick Spohr" userId="52d4397b1069a9aa" providerId="LiveId" clId="{BE6C0E6E-05FC-405A-9C01-DF2A8F79E2A0}" dt="2024-01-22T16:11:03.043" v="11798" actId="14100"/>
          <ac:spMkLst>
            <pc:docMk/>
            <pc:sldMk cId="1634249922" sldId="351"/>
            <ac:spMk id="28" creationId="{86136D26-CB00-B97B-71A0-05B42B5FD900}"/>
          </ac:spMkLst>
        </pc:spChg>
        <pc:spChg chg="mod">
          <ac:chgData name="Patrick Spohr" userId="52d4397b1069a9aa" providerId="LiveId" clId="{BE6C0E6E-05FC-405A-9C01-DF2A8F79E2A0}" dt="2024-01-22T16:04:06.755" v="11630" actId="1076"/>
          <ac:spMkLst>
            <pc:docMk/>
            <pc:sldMk cId="1634249922" sldId="351"/>
            <ac:spMk id="29" creationId="{0E61F0E5-C427-6AFA-1570-6FC0F75CEECF}"/>
          </ac:spMkLst>
        </pc:spChg>
        <pc:spChg chg="add mod">
          <ac:chgData name="Patrick Spohr" userId="52d4397b1069a9aa" providerId="LiveId" clId="{BE6C0E6E-05FC-405A-9C01-DF2A8F79E2A0}" dt="2024-01-22T16:11:24.978" v="11806" actId="1076"/>
          <ac:spMkLst>
            <pc:docMk/>
            <pc:sldMk cId="1634249922" sldId="351"/>
            <ac:spMk id="30" creationId="{222F5DF2-DA98-8C51-06C8-3C3ACABC871B}"/>
          </ac:spMkLst>
        </pc:spChg>
        <pc:spChg chg="add mod">
          <ac:chgData name="Patrick Spohr" userId="52d4397b1069a9aa" providerId="LiveId" clId="{BE6C0E6E-05FC-405A-9C01-DF2A8F79E2A0}" dt="2024-01-22T16:29:20.518" v="12317" actId="207"/>
          <ac:spMkLst>
            <pc:docMk/>
            <pc:sldMk cId="1634249922" sldId="351"/>
            <ac:spMk id="32" creationId="{E4CE4912-5595-92FA-F804-D2F1D863613E}"/>
          </ac:spMkLst>
        </pc:spChg>
        <pc:spChg chg="add mod">
          <ac:chgData name="Patrick Spohr" userId="52d4397b1069a9aa" providerId="LiveId" clId="{BE6C0E6E-05FC-405A-9C01-DF2A8F79E2A0}" dt="2024-01-22T16:10:45.501" v="11796" actId="20577"/>
          <ac:spMkLst>
            <pc:docMk/>
            <pc:sldMk cId="1634249922" sldId="351"/>
            <ac:spMk id="33" creationId="{3B4AD7A8-2EFD-140E-FC6E-F764EFAF44CA}"/>
          </ac:spMkLst>
        </pc:spChg>
        <pc:spChg chg="add mod">
          <ac:chgData name="Patrick Spohr" userId="52d4397b1069a9aa" providerId="LiveId" clId="{BE6C0E6E-05FC-405A-9C01-DF2A8F79E2A0}" dt="2024-01-22T16:11:31.405" v="11809" actId="20577"/>
          <ac:spMkLst>
            <pc:docMk/>
            <pc:sldMk cId="1634249922" sldId="351"/>
            <ac:spMk id="34" creationId="{7583B87B-B951-FD89-0593-A50FAA08C625}"/>
          </ac:spMkLst>
        </pc:spChg>
        <pc:spChg chg="add mod">
          <ac:chgData name="Patrick Spohr" userId="52d4397b1069a9aa" providerId="LiveId" clId="{BE6C0E6E-05FC-405A-9C01-DF2A8F79E2A0}" dt="2024-01-22T16:16:16.729" v="11914" actId="20577"/>
          <ac:spMkLst>
            <pc:docMk/>
            <pc:sldMk cId="1634249922" sldId="351"/>
            <ac:spMk id="35" creationId="{3AA2693D-A977-F0CE-BD3E-EACEB344976C}"/>
          </ac:spMkLst>
        </pc:spChg>
      </pc:sldChg>
      <pc:sldChg chg="addSp modSp add del mod ord">
        <pc:chgData name="Patrick Spohr" userId="52d4397b1069a9aa" providerId="LiveId" clId="{BE6C0E6E-05FC-405A-9C01-DF2A8F79E2A0}" dt="2024-01-22T15:50:54.168" v="11168" actId="2696"/>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delSp modSp add del mod">
        <pc:chgData name="Patrick Spohr" userId="52d4397b1069a9aa" providerId="LiveId" clId="{BE6C0E6E-05FC-405A-9C01-DF2A8F79E2A0}" dt="2024-01-22T16:28:49.072" v="12314" actId="1076"/>
        <pc:sldMkLst>
          <pc:docMk/>
          <pc:sldMk cId="920267365" sldId="352"/>
        </pc:sldMkLst>
        <pc:spChg chg="add mod">
          <ac:chgData name="Patrick Spohr" userId="52d4397b1069a9aa" providerId="LiveId" clId="{BE6C0E6E-05FC-405A-9C01-DF2A8F79E2A0}" dt="2024-01-22T16:20:16.393" v="11974" actId="164"/>
          <ac:spMkLst>
            <pc:docMk/>
            <pc:sldMk cId="920267365" sldId="352"/>
            <ac:spMk id="3" creationId="{0E056271-9C60-5B0C-FE78-A30271E0471C}"/>
          </ac:spMkLst>
        </pc:spChg>
        <pc:spChg chg="add mod">
          <ac:chgData name="Patrick Spohr" userId="52d4397b1069a9aa" providerId="LiveId" clId="{BE6C0E6E-05FC-405A-9C01-DF2A8F79E2A0}" dt="2024-01-22T16:20:16.393" v="11974" actId="164"/>
          <ac:spMkLst>
            <pc:docMk/>
            <pc:sldMk cId="920267365" sldId="352"/>
            <ac:spMk id="4" creationId="{DE98E3A3-A957-85DD-29B2-7A08E75913DF}"/>
          </ac:spMkLst>
        </pc:spChg>
        <pc:spChg chg="add mod">
          <ac:chgData name="Patrick Spohr" userId="52d4397b1069a9aa" providerId="LiveId" clId="{BE6C0E6E-05FC-405A-9C01-DF2A8F79E2A0}" dt="2024-01-22T16:20:16.393" v="11974" actId="164"/>
          <ac:spMkLst>
            <pc:docMk/>
            <pc:sldMk cId="920267365" sldId="352"/>
            <ac:spMk id="5" creationId="{8F1ED7A6-ABFF-975D-6F61-9BC09954F699}"/>
          </ac:spMkLst>
        </pc:spChg>
        <pc:spChg chg="add mod">
          <ac:chgData name="Patrick Spohr" userId="52d4397b1069a9aa" providerId="LiveId" clId="{BE6C0E6E-05FC-405A-9C01-DF2A8F79E2A0}" dt="2024-01-22T16:20:16.393" v="11974" actId="164"/>
          <ac:spMkLst>
            <pc:docMk/>
            <pc:sldMk cId="920267365" sldId="352"/>
            <ac:spMk id="6" creationId="{418150AD-8C15-2D71-754B-36CC239E3D11}"/>
          </ac:spMkLst>
        </pc:spChg>
        <pc:spChg chg="add mod">
          <ac:chgData name="Patrick Spohr" userId="52d4397b1069a9aa" providerId="LiveId" clId="{BE6C0E6E-05FC-405A-9C01-DF2A8F79E2A0}" dt="2024-01-22T16:20:16.393" v="11974" actId="164"/>
          <ac:spMkLst>
            <pc:docMk/>
            <pc:sldMk cId="920267365" sldId="352"/>
            <ac:spMk id="7" creationId="{E2E4D33F-43F3-06D1-06FB-B9C13D26BB90}"/>
          </ac:spMkLst>
        </pc:spChg>
        <pc:spChg chg="add mod">
          <ac:chgData name="Patrick Spohr" userId="52d4397b1069a9aa" providerId="LiveId" clId="{BE6C0E6E-05FC-405A-9C01-DF2A8F79E2A0}" dt="2024-01-22T16:20:16.393" v="11974" actId="164"/>
          <ac:spMkLst>
            <pc:docMk/>
            <pc:sldMk cId="920267365" sldId="352"/>
            <ac:spMk id="8" creationId="{2634178B-C216-328A-4BF1-7D298326FEC9}"/>
          </ac:spMkLst>
        </pc:spChg>
        <pc:spChg chg="add mod">
          <ac:chgData name="Patrick Spohr" userId="52d4397b1069a9aa" providerId="LiveId" clId="{BE6C0E6E-05FC-405A-9C01-DF2A8F79E2A0}" dt="2024-01-22T16:20:16.393" v="11974" actId="164"/>
          <ac:spMkLst>
            <pc:docMk/>
            <pc:sldMk cId="920267365" sldId="352"/>
            <ac:spMk id="14" creationId="{D2FD15C7-F754-55B4-1227-D14F5BCA5649}"/>
          </ac:spMkLst>
        </pc:spChg>
        <pc:spChg chg="add mod">
          <ac:chgData name="Patrick Spohr" userId="52d4397b1069a9aa" providerId="LiveId" clId="{BE6C0E6E-05FC-405A-9C01-DF2A8F79E2A0}" dt="2024-01-22T16:20:16.393" v="11974" actId="164"/>
          <ac:spMkLst>
            <pc:docMk/>
            <pc:sldMk cId="920267365" sldId="352"/>
            <ac:spMk id="15" creationId="{5A9820D9-E7C1-8B8A-7BD4-E774B528B11E}"/>
          </ac:spMkLst>
        </pc:spChg>
        <pc:spChg chg="add del mod">
          <ac:chgData name="Patrick Spohr" userId="52d4397b1069a9aa" providerId="LiveId" clId="{BE6C0E6E-05FC-405A-9C01-DF2A8F79E2A0}" dt="2024-01-22T16:14:52.301" v="11835" actId="478"/>
          <ac:spMkLst>
            <pc:docMk/>
            <pc:sldMk cId="920267365" sldId="352"/>
            <ac:spMk id="17" creationId="{3763E6DA-56B8-E127-9BD6-7E85688689D0}"/>
          </ac:spMkLst>
        </pc:spChg>
        <pc:spChg chg="add mod">
          <ac:chgData name="Patrick Spohr" userId="52d4397b1069a9aa" providerId="LiveId" clId="{BE6C0E6E-05FC-405A-9C01-DF2A8F79E2A0}" dt="2024-01-22T16:20:16.393" v="11974" actId="164"/>
          <ac:spMkLst>
            <pc:docMk/>
            <pc:sldMk cId="920267365" sldId="352"/>
            <ac:spMk id="18" creationId="{169EA810-996E-6D90-EDF8-5E8A0892724C}"/>
          </ac:spMkLst>
        </pc:spChg>
        <pc:spChg chg="add del mod ord">
          <ac:chgData name="Patrick Spohr" userId="52d4397b1069a9aa" providerId="LiveId" clId="{BE6C0E6E-05FC-405A-9C01-DF2A8F79E2A0}" dt="2024-01-22T16:20:21.961" v="11976" actId="21"/>
          <ac:spMkLst>
            <pc:docMk/>
            <pc:sldMk cId="920267365" sldId="352"/>
            <ac:spMk id="19" creationId="{E126BDD9-2A98-555C-3897-699A244404BE}"/>
          </ac:spMkLst>
        </pc:spChg>
        <pc:spChg chg="mod">
          <ac:chgData name="Patrick Spohr" userId="52d4397b1069a9aa" providerId="LiveId" clId="{BE6C0E6E-05FC-405A-9C01-DF2A8F79E2A0}" dt="2024-01-22T16:21:07.870" v="11991"/>
          <ac:spMkLst>
            <pc:docMk/>
            <pc:sldMk cId="920267365" sldId="352"/>
            <ac:spMk id="22" creationId="{E126BDD9-2A98-555C-3897-699A244404BE}"/>
          </ac:spMkLst>
        </pc:spChg>
        <pc:spChg chg="mod">
          <ac:chgData name="Patrick Spohr" userId="52d4397b1069a9aa" providerId="LiveId" clId="{BE6C0E6E-05FC-405A-9C01-DF2A8F79E2A0}" dt="2024-01-22T16:21:07.870" v="11991"/>
          <ac:spMkLst>
            <pc:docMk/>
            <pc:sldMk cId="920267365" sldId="352"/>
            <ac:spMk id="23" creationId="{0E056271-9C60-5B0C-FE78-A30271E0471C}"/>
          </ac:spMkLst>
        </pc:spChg>
        <pc:spChg chg="mod">
          <ac:chgData name="Patrick Spohr" userId="52d4397b1069a9aa" providerId="LiveId" clId="{BE6C0E6E-05FC-405A-9C01-DF2A8F79E2A0}" dt="2024-01-22T16:21:07.870" v="11991"/>
          <ac:spMkLst>
            <pc:docMk/>
            <pc:sldMk cId="920267365" sldId="352"/>
            <ac:spMk id="24" creationId="{E2E4D33F-43F3-06D1-06FB-B9C13D26BB90}"/>
          </ac:spMkLst>
        </pc:spChg>
        <pc:spChg chg="mod">
          <ac:chgData name="Patrick Spohr" userId="52d4397b1069a9aa" providerId="LiveId" clId="{BE6C0E6E-05FC-405A-9C01-DF2A8F79E2A0}" dt="2024-01-22T16:21:07.870" v="11991"/>
          <ac:spMkLst>
            <pc:docMk/>
            <pc:sldMk cId="920267365" sldId="352"/>
            <ac:spMk id="25" creationId="{D2FD15C7-F754-55B4-1227-D14F5BCA5649}"/>
          </ac:spMkLst>
        </pc:spChg>
        <pc:spChg chg="mod">
          <ac:chgData name="Patrick Spohr" userId="52d4397b1069a9aa" providerId="LiveId" clId="{BE6C0E6E-05FC-405A-9C01-DF2A8F79E2A0}" dt="2024-01-22T16:21:07.870" v="11991"/>
          <ac:spMkLst>
            <pc:docMk/>
            <pc:sldMk cId="920267365" sldId="352"/>
            <ac:spMk id="26" creationId="{DE98E3A3-A957-85DD-29B2-7A08E75913DF}"/>
          </ac:spMkLst>
        </pc:spChg>
        <pc:spChg chg="mod">
          <ac:chgData name="Patrick Spohr" userId="52d4397b1069a9aa" providerId="LiveId" clId="{BE6C0E6E-05FC-405A-9C01-DF2A8F79E2A0}" dt="2024-01-22T16:28:49.072" v="12314" actId="1076"/>
          <ac:spMkLst>
            <pc:docMk/>
            <pc:sldMk cId="920267365" sldId="352"/>
            <ac:spMk id="27" creationId="{8F1ED7A6-ABFF-975D-6F61-9BC09954F699}"/>
          </ac:spMkLst>
        </pc:spChg>
        <pc:spChg chg="mod">
          <ac:chgData name="Patrick Spohr" userId="52d4397b1069a9aa" providerId="LiveId" clId="{BE6C0E6E-05FC-405A-9C01-DF2A8F79E2A0}" dt="2024-01-22T16:21:07.870" v="11991"/>
          <ac:spMkLst>
            <pc:docMk/>
            <pc:sldMk cId="920267365" sldId="352"/>
            <ac:spMk id="28" creationId="{418150AD-8C15-2D71-754B-36CC239E3D11}"/>
          </ac:spMkLst>
        </pc:spChg>
        <pc:spChg chg="mod">
          <ac:chgData name="Patrick Spohr" userId="52d4397b1069a9aa" providerId="LiveId" clId="{BE6C0E6E-05FC-405A-9C01-DF2A8F79E2A0}" dt="2024-01-22T16:21:07.870" v="11991"/>
          <ac:spMkLst>
            <pc:docMk/>
            <pc:sldMk cId="920267365" sldId="352"/>
            <ac:spMk id="30" creationId="{2634178B-C216-328A-4BF1-7D298326FEC9}"/>
          </ac:spMkLst>
        </pc:spChg>
        <pc:spChg chg="mod">
          <ac:chgData name="Patrick Spohr" userId="52d4397b1069a9aa" providerId="LiveId" clId="{BE6C0E6E-05FC-405A-9C01-DF2A8F79E2A0}" dt="2024-01-22T16:21:07.870" v="11991"/>
          <ac:spMkLst>
            <pc:docMk/>
            <pc:sldMk cId="920267365" sldId="352"/>
            <ac:spMk id="31" creationId="{5A9820D9-E7C1-8B8A-7BD4-E774B528B11E}"/>
          </ac:spMkLst>
        </pc:spChg>
        <pc:spChg chg="mod">
          <ac:chgData name="Patrick Spohr" userId="52d4397b1069a9aa" providerId="LiveId" clId="{BE6C0E6E-05FC-405A-9C01-DF2A8F79E2A0}" dt="2024-01-22T16:21:07.870" v="11991"/>
          <ac:spMkLst>
            <pc:docMk/>
            <pc:sldMk cId="920267365" sldId="352"/>
            <ac:spMk id="32" creationId="{169EA810-996E-6D90-EDF8-5E8A0892724C}"/>
          </ac:spMkLst>
        </pc:spChg>
        <pc:spChg chg="mod">
          <ac:chgData name="Patrick Spohr" userId="52d4397b1069a9aa" providerId="LiveId" clId="{BE6C0E6E-05FC-405A-9C01-DF2A8F79E2A0}" dt="2024-01-22T16:21:07.870" v="11991"/>
          <ac:spMkLst>
            <pc:docMk/>
            <pc:sldMk cId="920267365" sldId="352"/>
            <ac:spMk id="33" creationId="{4E2D85C3-F7CA-097D-7BEB-BB9CF73977C7}"/>
          </ac:spMkLst>
        </pc:spChg>
        <pc:spChg chg="add mod">
          <ac:chgData name="Patrick Spohr" userId="52d4397b1069a9aa" providerId="LiveId" clId="{BE6C0E6E-05FC-405A-9C01-DF2A8F79E2A0}" dt="2024-01-22T16:23:19.835" v="12205" actId="20577"/>
          <ac:spMkLst>
            <pc:docMk/>
            <pc:sldMk cId="920267365" sldId="352"/>
            <ac:spMk id="34" creationId="{AE2D81B5-735B-1063-BCF9-F27F856EB392}"/>
          </ac:spMkLst>
        </pc:spChg>
        <pc:grpChg chg="add del mod">
          <ac:chgData name="Patrick Spohr" userId="52d4397b1069a9aa" providerId="LiveId" clId="{BE6C0E6E-05FC-405A-9C01-DF2A8F79E2A0}" dt="2024-01-22T16:20:23.870" v="11977" actId="21"/>
          <ac:grpSpMkLst>
            <pc:docMk/>
            <pc:sldMk cId="920267365" sldId="352"/>
            <ac:grpSpMk id="20" creationId="{0ABAB0AA-733F-3C57-909A-10BB8D9228A2}"/>
          </ac:grpSpMkLst>
        </pc:grpChg>
        <pc:grpChg chg="mod">
          <ac:chgData name="Patrick Spohr" userId="52d4397b1069a9aa" providerId="LiveId" clId="{BE6C0E6E-05FC-405A-9C01-DF2A8F79E2A0}" dt="2024-01-22T16:21:07.870" v="11991"/>
          <ac:grpSpMkLst>
            <pc:docMk/>
            <pc:sldMk cId="920267365" sldId="352"/>
            <ac:grpSpMk id="36" creationId="{49CCAD08-9B24-791A-CB62-F5D737881149}"/>
          </ac:grpSpMkLst>
        </pc:grpChg>
        <pc:grpChg chg="add mod">
          <ac:chgData name="Patrick Spohr" userId="52d4397b1069a9aa" providerId="LiveId" clId="{BE6C0E6E-05FC-405A-9C01-DF2A8F79E2A0}" dt="2024-01-22T16:21:12.867" v="11992" actId="1076"/>
          <ac:grpSpMkLst>
            <pc:docMk/>
            <pc:sldMk cId="920267365" sldId="352"/>
            <ac:grpSpMk id="37" creationId="{86C402F8-968A-4E07-31F5-6265D4F973E6}"/>
          </ac:grpSpMkLst>
        </pc:grpChg>
        <pc:picChg chg="mod">
          <ac:chgData name="Patrick Spohr" userId="52d4397b1069a9aa" providerId="LiveId" clId="{BE6C0E6E-05FC-405A-9C01-DF2A8F79E2A0}" dt="2024-01-22T16:21:07.870" v="11991"/>
          <ac:picMkLst>
            <pc:docMk/>
            <pc:sldMk cId="920267365" sldId="352"/>
            <ac:picMk id="21" creationId="{8629A457-BB60-EA8B-ED95-980ABD1F26EE}"/>
          </ac:picMkLst>
        </pc:picChg>
      </pc:sldChg>
      <pc:sldChg chg="addSp modSp add del mod ord">
        <pc:chgData name="Patrick Spohr" userId="52d4397b1069a9aa" providerId="LiveId" clId="{BE6C0E6E-05FC-405A-9C01-DF2A8F79E2A0}" dt="2024-01-22T15:50:54.168" v="11168" actId="2696"/>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ord">
        <pc:chgData name="Patrick Spohr" userId="52d4397b1069a9aa" providerId="LiveId" clId="{BE6C0E6E-05FC-405A-9C01-DF2A8F79E2A0}" dt="2024-02-06T15:54:58.517" v="13637" actId="20577"/>
        <pc:sldMkLst>
          <pc:docMk/>
          <pc:sldMk cId="3164281238" sldId="353"/>
        </pc:sldMkLst>
        <pc:spChg chg="add mod">
          <ac:chgData name="Patrick Spohr" userId="52d4397b1069a9aa" providerId="LiveId" clId="{BE6C0E6E-05FC-405A-9C01-DF2A8F79E2A0}" dt="2024-01-22T14:38:10.921" v="9769" actId="1076"/>
          <ac:spMkLst>
            <pc:docMk/>
            <pc:sldMk cId="3164281238" sldId="353"/>
            <ac:spMk id="3" creationId="{EC9D026D-8A2D-E7DA-F5CA-8211DFF9C99D}"/>
          </ac:spMkLst>
        </pc:spChg>
        <pc:spChg chg="add mod">
          <ac:chgData name="Patrick Spohr" userId="52d4397b1069a9aa" providerId="LiveId" clId="{BE6C0E6E-05FC-405A-9C01-DF2A8F79E2A0}" dt="2024-01-22T14:34:01.046" v="9680" actId="1076"/>
          <ac:spMkLst>
            <pc:docMk/>
            <pc:sldMk cId="3164281238" sldId="353"/>
            <ac:spMk id="8" creationId="{08A6B923-DA31-EF53-3275-1867EC397D04}"/>
          </ac:spMkLst>
        </pc:spChg>
        <pc:spChg chg="add del mod">
          <ac:chgData name="Patrick Spohr" userId="52d4397b1069a9aa" providerId="LiveId" clId="{BE6C0E6E-05FC-405A-9C01-DF2A8F79E2A0}" dt="2024-01-17T12:14:08.205" v="7960"/>
          <ac:spMkLst>
            <pc:docMk/>
            <pc:sldMk cId="3164281238" sldId="353"/>
            <ac:spMk id="9" creationId="{9B2BF9A5-68C5-F236-D1F0-BE777D2CC3A8}"/>
          </ac:spMkLst>
        </pc:spChg>
        <pc:spChg chg="add mod">
          <ac:chgData name="Patrick Spohr" userId="52d4397b1069a9aa" providerId="LiveId" clId="{BE6C0E6E-05FC-405A-9C01-DF2A8F79E2A0}" dt="2024-01-22T14:38:10.921" v="9769" actId="1076"/>
          <ac:spMkLst>
            <pc:docMk/>
            <pc:sldMk cId="3164281238" sldId="353"/>
            <ac:spMk id="9" creationId="{B679DAC1-0B3E-F954-96A3-F9709CCA0EC0}"/>
          </ac:spMkLst>
        </pc:spChg>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add del mod">
          <ac:chgData name="Patrick Spohr" userId="52d4397b1069a9aa" providerId="LiveId" clId="{BE6C0E6E-05FC-405A-9C01-DF2A8F79E2A0}" dt="2024-01-22T14:38:00.767" v="9765" actId="478"/>
          <ac:spMkLst>
            <pc:docMk/>
            <pc:sldMk cId="3164281238" sldId="353"/>
            <ac:spMk id="10" creationId="{A3C9936E-CD99-719F-A51B-045A8F798F51}"/>
          </ac:spMkLst>
        </pc:spChg>
        <pc:spChg chg="mod">
          <ac:chgData name="Patrick Spohr" userId="52d4397b1069a9aa" providerId="LiveId" clId="{BE6C0E6E-05FC-405A-9C01-DF2A8F79E2A0}" dt="2024-01-22T14:34:01.046" v="9680" actId="1076"/>
          <ac:spMkLst>
            <pc:docMk/>
            <pc:sldMk cId="3164281238" sldId="353"/>
            <ac:spMk id="11" creationId="{F2FCF258-1249-940F-0E09-03903D476443}"/>
          </ac:spMkLst>
        </pc:spChg>
        <pc:spChg chg="add del mod">
          <ac:chgData name="Patrick Spohr" userId="52d4397b1069a9aa" providerId="LiveId" clId="{BE6C0E6E-05FC-405A-9C01-DF2A8F79E2A0}" dt="2024-01-22T14:37:55.077" v="9763" actId="478"/>
          <ac:spMkLst>
            <pc:docMk/>
            <pc:sldMk cId="3164281238" sldId="353"/>
            <ac:spMk id="12" creationId="{252A28BB-D0C5-39C0-DB2D-16EC21075FD2}"/>
          </ac:spMkLst>
        </pc:spChg>
        <pc:spChg chg="add del">
          <ac:chgData name="Patrick Spohr" userId="52d4397b1069a9aa" providerId="LiveId" clId="{BE6C0E6E-05FC-405A-9C01-DF2A8F79E2A0}" dt="2024-01-17T12:15:48.499" v="8076" actId="22"/>
          <ac:spMkLst>
            <pc:docMk/>
            <pc:sldMk cId="3164281238" sldId="353"/>
            <ac:spMk id="14" creationId="{88CECD44-D6EC-AF58-1BEE-CBCE0083A463}"/>
          </ac:spMkLst>
        </pc:spChg>
        <pc:spChg chg="add mod">
          <ac:chgData name="Patrick Spohr" userId="52d4397b1069a9aa" providerId="LiveId" clId="{BE6C0E6E-05FC-405A-9C01-DF2A8F79E2A0}" dt="2024-01-22T15:36:58.787" v="11045" actId="207"/>
          <ac:spMkLst>
            <pc:docMk/>
            <pc:sldMk cId="3164281238" sldId="353"/>
            <ac:spMk id="14" creationId="{8D8D60BC-F6ED-CC3F-AA6B-035F5C9563E9}"/>
          </ac:spMkLst>
        </pc:spChg>
        <pc:spChg chg="add del mod">
          <ac:chgData name="Patrick Spohr" userId="52d4397b1069a9aa" providerId="LiveId" clId="{BE6C0E6E-05FC-405A-9C01-DF2A8F79E2A0}" dt="2024-01-22T14:37:56.065" v="9764" actId="478"/>
          <ac:spMkLst>
            <pc:docMk/>
            <pc:sldMk cId="3164281238" sldId="353"/>
            <ac:spMk id="15" creationId="{AADD26EF-0168-0BF6-354E-075FA9F5C2B3}"/>
          </ac:spMkLst>
        </pc:spChg>
        <pc:spChg chg="add mod">
          <ac:chgData name="Patrick Spohr" userId="52d4397b1069a9aa" providerId="LiveId" clId="{BE6C0E6E-05FC-405A-9C01-DF2A8F79E2A0}" dt="2024-01-22T14:41:13.992" v="9803" actId="20577"/>
          <ac:spMkLst>
            <pc:docMk/>
            <pc:sldMk cId="3164281238" sldId="353"/>
            <ac:spMk id="16" creationId="{2EB8F06F-F121-C1BF-70F4-CAB87FB1A3D7}"/>
          </ac:spMkLst>
        </pc:spChg>
        <pc:spChg chg="add mod">
          <ac:chgData name="Patrick Spohr" userId="52d4397b1069a9aa" providerId="LiveId" clId="{BE6C0E6E-05FC-405A-9C01-DF2A8F79E2A0}" dt="2024-01-22T17:52:50.298" v="13408" actId="20577"/>
          <ac:spMkLst>
            <pc:docMk/>
            <pc:sldMk cId="3164281238" sldId="353"/>
            <ac:spMk id="17" creationId="{70917E8C-9F3D-E74F-84A2-B45BAF9E5308}"/>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spChg chg="add mod">
          <ac:chgData name="Patrick Spohr" userId="52d4397b1069a9aa" providerId="LiveId" clId="{BE6C0E6E-05FC-405A-9C01-DF2A8F79E2A0}" dt="2024-02-06T15:54:58.517" v="13637" actId="20577"/>
          <ac:spMkLst>
            <pc:docMk/>
            <pc:sldMk cId="3164281238" sldId="353"/>
            <ac:spMk id="19" creationId="{F5B87F63-8DA4-8D4C-CB93-F570F51FD5AF}"/>
          </ac:spMkLst>
        </pc:spChg>
        <pc:spChg chg="add mod">
          <ac:chgData name="Patrick Spohr" userId="52d4397b1069a9aa" providerId="LiveId" clId="{BE6C0E6E-05FC-405A-9C01-DF2A8F79E2A0}" dt="2024-01-22T14:44:22.942" v="9848" actId="14100"/>
          <ac:spMkLst>
            <pc:docMk/>
            <pc:sldMk cId="3164281238" sldId="353"/>
            <ac:spMk id="21" creationId="{A1921C1E-64BC-AA3F-B8E9-998DD368649F}"/>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22T18:36:02.256" v="13627"/>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7T08:48:55.679" v="7335" actId="207"/>
          <ac:spMkLst>
            <pc:docMk/>
            <pc:sldMk cId="4251527033" sldId="354"/>
            <ac:spMk id="3" creationId="{BF935F93-BCEA-DD6A-C820-7BE3D802FB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22T18:36:02.256" v="13627"/>
          <ac:picMkLst>
            <pc:docMk/>
            <pc:sldMk cId="4251527033" sldId="354"/>
            <ac:picMk id="2" creationId="{BF99CF3C-6ABE-3CD0-4747-9DA436CC8E7F}"/>
          </ac:picMkLst>
        </pc:pic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7T08:29:52.694" v="7170" actId="14100"/>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7T08:29:52.694" v="7170" actId="14100"/>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7T08:22:30.964" v="712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2-07T15:45:13.675" v="13660"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2-07T15:45:13.675" v="13660"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7T08:20:13.198" v="7090" actId="1076"/>
        <pc:sldMkLst>
          <pc:docMk/>
          <pc:sldMk cId="1447541823" sldId="358"/>
        </pc:sldMkLst>
        <pc:spChg chg="add mod">
          <ac:chgData name="Patrick Spohr" userId="52d4397b1069a9aa" providerId="LiveId" clId="{BE6C0E6E-05FC-405A-9C01-DF2A8F79E2A0}" dt="2024-01-17T08:06:40.337" v="6890" actId="1076"/>
          <ac:spMkLst>
            <pc:docMk/>
            <pc:sldMk cId="1447541823" sldId="358"/>
            <ac:spMk id="2" creationId="{2415A757-4B00-16C6-D4F5-852E8C7A8863}"/>
          </ac:spMkLst>
        </pc:spChg>
        <pc:spChg chg="mod">
          <ac:chgData name="Patrick Spohr" userId="52d4397b1069a9aa" providerId="LiveId" clId="{BE6C0E6E-05FC-405A-9C01-DF2A8F79E2A0}" dt="2024-01-17T08:06:19.545" v="6886" actId="1076"/>
          <ac:spMkLst>
            <pc:docMk/>
            <pc:sldMk cId="1447541823" sldId="358"/>
            <ac:spMk id="4" creationId="{A7269855-261D-5B27-50AD-D7337AF74083}"/>
          </ac:spMkLst>
        </pc:spChg>
        <pc:spChg chg="add mod">
          <ac:chgData name="Patrick Spohr" userId="52d4397b1069a9aa" providerId="LiveId" clId="{BE6C0E6E-05FC-405A-9C01-DF2A8F79E2A0}" dt="2024-01-17T08:06:27.645" v="6888" actId="1076"/>
          <ac:spMkLst>
            <pc:docMk/>
            <pc:sldMk cId="1447541823" sldId="358"/>
            <ac:spMk id="5" creationId="{A7269855-261D-5B27-50AD-D7337AF74083}"/>
          </ac:spMkLst>
        </pc:spChg>
        <pc:spChg chg="add mod">
          <ac:chgData name="Patrick Spohr" userId="52d4397b1069a9aa" providerId="LiveId" clId="{BE6C0E6E-05FC-405A-9C01-DF2A8F79E2A0}" dt="2024-01-17T08:07:12.243" v="6892" actId="1076"/>
          <ac:spMkLst>
            <pc:docMk/>
            <pc:sldMk cId="1447541823" sldId="358"/>
            <ac:spMk id="8" creationId="{4E7ECED5-4EF2-7806-05F6-3F92AC49A9FD}"/>
          </ac:spMkLst>
        </pc:spChg>
        <pc:spChg chg="add mod">
          <ac:chgData name="Patrick Spohr" userId="52d4397b1069a9aa" providerId="LiveId" clId="{BE6C0E6E-05FC-405A-9C01-DF2A8F79E2A0}" dt="2024-01-17T08:20:13.198" v="7090" actId="1076"/>
          <ac:spMkLst>
            <pc:docMk/>
            <pc:sldMk cId="1447541823" sldId="358"/>
            <ac:spMk id="10" creationId="{1570D134-257A-6C1D-A8C7-23D61CA8A1D1}"/>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7T08:06:19.545" v="6886" actId="1076"/>
          <ac:picMkLst>
            <pc:docMk/>
            <pc:sldMk cId="1447541823" sldId="358"/>
            <ac:picMk id="3" creationId="{454F904E-0D1F-0050-950A-68214FB4D353}"/>
          </ac:picMkLst>
        </pc:picChg>
        <pc:picChg chg="add mod">
          <ac:chgData name="Patrick Spohr" userId="52d4397b1069a9aa" providerId="LiveId" clId="{BE6C0E6E-05FC-405A-9C01-DF2A8F79E2A0}" dt="2024-01-17T08:07:12.243" v="6892" actId="1076"/>
          <ac:picMkLst>
            <pc:docMk/>
            <pc:sldMk cId="1447541823" sldId="358"/>
            <ac:picMk id="7" creationId="{06965724-54F9-B697-B81B-57FA1A3DBB9E}"/>
          </ac:picMkLst>
        </pc:picChg>
        <pc:picChg chg="add mod">
          <ac:chgData name="Patrick Spohr" userId="52d4397b1069a9aa" providerId="LiveId" clId="{BE6C0E6E-05FC-405A-9C01-DF2A8F79E2A0}" dt="2024-01-17T08:20:10.170" v="7089" actId="1076"/>
          <ac:picMkLst>
            <pc:docMk/>
            <pc:sldMk cId="1447541823" sldId="358"/>
            <ac:picMk id="9" creationId="{A8B78FF2-CB5C-FB08-ED55-E12975AE74E0}"/>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7T08:23:47.992" v="7134" actId="1076"/>
        <pc:sldMkLst>
          <pc:docMk/>
          <pc:sldMk cId="1124865545" sldId="360"/>
        </pc:sldMkLst>
        <pc:spChg chg="del mod">
          <ac:chgData name="Patrick Spohr" userId="52d4397b1069a9aa" providerId="LiveId" clId="{BE6C0E6E-05FC-405A-9C01-DF2A8F79E2A0}" dt="2024-01-17T08:06:07.842" v="6883" actId="21"/>
          <ac:spMkLst>
            <pc:docMk/>
            <pc:sldMk cId="1124865545" sldId="360"/>
            <ac:spMk id="4" creationId="{A7269855-261D-5B27-50AD-D7337AF74083}"/>
          </ac:spMkLst>
        </pc:spChg>
        <pc:spChg chg="add mod">
          <ac:chgData name="Patrick Spohr" userId="52d4397b1069a9aa" providerId="LiveId" clId="{BE6C0E6E-05FC-405A-9C01-DF2A8F79E2A0}" dt="2024-01-17T08:19:38.398" v="7085" actId="207"/>
          <ac:spMkLst>
            <pc:docMk/>
            <pc:sldMk cId="1124865545" sldId="360"/>
            <ac:spMk id="9" creationId="{4C1D6382-ADB1-3731-32DC-8D5A34C594CC}"/>
          </ac:spMkLst>
        </pc:spChg>
        <pc:spChg chg="add mod">
          <ac:chgData name="Patrick Spohr" userId="52d4397b1069a9aa" providerId="LiveId" clId="{BE6C0E6E-05FC-405A-9C01-DF2A8F79E2A0}" dt="2024-01-17T08:23:41.583" v="7131" actId="1076"/>
          <ac:spMkLst>
            <pc:docMk/>
            <pc:sldMk cId="1124865545" sldId="360"/>
            <ac:spMk id="12" creationId="{949F8E87-2AD3-126D-6F9A-3EE78607CC4B}"/>
          </ac:spMkLst>
        </pc:spChg>
        <pc:spChg chg="add mod">
          <ac:chgData name="Patrick Spohr" userId="52d4397b1069a9aa" providerId="LiveId" clId="{BE6C0E6E-05FC-405A-9C01-DF2A8F79E2A0}" dt="2024-01-17T08:23:28.098" v="7128" actId="1076"/>
          <ac:spMkLst>
            <pc:docMk/>
            <pc:sldMk cId="1124865545" sldId="360"/>
            <ac:spMk id="13" creationId="{0A95B8C5-EDC2-1F73-7459-E21469617AF6}"/>
          </ac:spMkLst>
        </pc:spChg>
        <pc:spChg chg="add del mod">
          <ac:chgData name="Patrick Spohr" userId="52d4397b1069a9aa" providerId="LiveId" clId="{BE6C0E6E-05FC-405A-9C01-DF2A8F79E2A0}" dt="2024-01-17T08:15:54.779" v="6966" actId="478"/>
          <ac:spMkLst>
            <pc:docMk/>
            <pc:sldMk cId="1124865545" sldId="360"/>
            <ac:spMk id="18" creationId="{42938701-CE92-FB18-3C1C-6BAD803468BA}"/>
          </ac:spMkLst>
        </pc:spChg>
        <pc:spChg chg="add mod">
          <ac:chgData name="Patrick Spohr" userId="52d4397b1069a9aa" providerId="LiveId" clId="{BE6C0E6E-05FC-405A-9C01-DF2A8F79E2A0}" dt="2024-01-17T08:19:48.292" v="7087" actId="207"/>
          <ac:spMkLst>
            <pc:docMk/>
            <pc:sldMk cId="1124865545" sldId="360"/>
            <ac:spMk id="19" creationId="{EA703FB8-B57B-BCC9-7B47-D5B1212A050A}"/>
          </ac:spMkLst>
        </pc:spChg>
        <pc:spChg chg="add mod">
          <ac:chgData name="Patrick Spohr" userId="52d4397b1069a9aa" providerId="LiveId" clId="{BE6C0E6E-05FC-405A-9C01-DF2A8F79E2A0}" dt="2024-01-17T08:23:41.583" v="7131" actId="1076"/>
          <ac:spMkLst>
            <pc:docMk/>
            <pc:sldMk cId="1124865545" sldId="360"/>
            <ac:spMk id="21" creationId="{13A5BE4D-8A7C-C5D1-C3FE-E559A1CFC1CF}"/>
          </ac:spMkLst>
        </pc:spChg>
        <pc:spChg chg="add mod">
          <ac:chgData name="Patrick Spohr" userId="52d4397b1069a9aa" providerId="LiveId" clId="{BE6C0E6E-05FC-405A-9C01-DF2A8F79E2A0}" dt="2024-01-17T08:23:41.583" v="7131" actId="1076"/>
          <ac:spMkLst>
            <pc:docMk/>
            <pc:sldMk cId="1124865545" sldId="360"/>
            <ac:spMk id="24" creationId="{457D5593-417A-DF2B-59D3-6B5AB75B1B52}"/>
          </ac:spMkLst>
        </pc:spChg>
        <pc:spChg chg="add mod">
          <ac:chgData name="Patrick Spohr" userId="52d4397b1069a9aa" providerId="LiveId" clId="{BE6C0E6E-05FC-405A-9C01-DF2A8F79E2A0}" dt="2024-01-17T08:23:41.583" v="7131" actId="1076"/>
          <ac:spMkLst>
            <pc:docMk/>
            <pc:sldMk cId="1124865545" sldId="360"/>
            <ac:spMk id="27" creationId="{7421FCA2-C3A3-3480-F4AD-D9906C7B57DE}"/>
          </ac:spMkLst>
        </pc:spChg>
        <pc:spChg chg="add del mod">
          <ac:chgData name="Patrick Spohr" userId="52d4397b1069a9aa" providerId="LiveId" clId="{BE6C0E6E-05FC-405A-9C01-DF2A8F79E2A0}" dt="2024-01-17T08:16:39.081" v="6985" actId="478"/>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add mod">
          <ac:chgData name="Patrick Spohr" userId="52d4397b1069a9aa" providerId="LiveId" clId="{BE6C0E6E-05FC-405A-9C01-DF2A8F79E2A0}" dt="2024-01-17T08:19:52.002" v="7088" actId="208"/>
          <ac:picMkLst>
            <pc:docMk/>
            <pc:sldMk cId="1124865545" sldId="360"/>
            <ac:picMk id="3" creationId="{3D2B3E66-060B-BCBE-AF34-AC81C4776CA3}"/>
          </ac:picMkLst>
        </pc:pic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del mod">
          <ac:chgData name="Patrick Spohr" userId="52d4397b1069a9aa" providerId="LiveId" clId="{BE6C0E6E-05FC-405A-9C01-DF2A8F79E2A0}" dt="2024-01-17T08:06:07.842" v="6883" actId="21"/>
          <ac:picMkLst>
            <pc:docMk/>
            <pc:sldMk cId="1124865545" sldId="360"/>
            <ac:picMk id="5" creationId="{A8B78FF2-CB5C-FB08-ED55-E12975AE74E0}"/>
          </ac:picMkLst>
        </pc:picChg>
        <pc:picChg chg="add mod">
          <ac:chgData name="Patrick Spohr" userId="52d4397b1069a9aa" providerId="LiveId" clId="{BE6C0E6E-05FC-405A-9C01-DF2A8F79E2A0}" dt="2024-01-17T08:19:42.938" v="7086" actId="208"/>
          <ac:picMkLst>
            <pc:docMk/>
            <pc:sldMk cId="1124865545" sldId="360"/>
            <ac:picMk id="8" creationId="{51E20C2D-0C81-8141-E8B7-D688131275D5}"/>
          </ac:picMkLst>
        </pc:picChg>
        <pc:picChg chg="add mod">
          <ac:chgData name="Patrick Spohr" userId="52d4397b1069a9aa" providerId="LiveId" clId="{BE6C0E6E-05FC-405A-9C01-DF2A8F79E2A0}" dt="2024-01-17T08:23:47.992" v="7134" actId="1076"/>
          <ac:picMkLst>
            <pc:docMk/>
            <pc:sldMk cId="1124865545" sldId="360"/>
            <ac:picMk id="10" creationId="{95B3FDE8-2301-2301-81A3-636EE094EBF4}"/>
          </ac:picMkLst>
        </pc:picChg>
        <pc:picChg chg="add mod">
          <ac:chgData name="Patrick Spohr" userId="52d4397b1069a9aa" providerId="LiveId" clId="{BE6C0E6E-05FC-405A-9C01-DF2A8F79E2A0}" dt="2024-01-17T08:23:41.583" v="7131" actId="1076"/>
          <ac:picMkLst>
            <pc:docMk/>
            <pc:sldMk cId="1124865545" sldId="360"/>
            <ac:picMk id="11" creationId="{213A912F-1C5E-4CF3-CAFB-1212FC378FFB}"/>
          </ac:picMkLst>
        </pc:picChg>
        <pc:picChg chg="add del mod">
          <ac:chgData name="Patrick Spohr" userId="52d4397b1069a9aa" providerId="LiveId" clId="{BE6C0E6E-05FC-405A-9C01-DF2A8F79E2A0}" dt="2024-01-17T08:15:54.779" v="6966" actId="478"/>
          <ac:picMkLst>
            <pc:docMk/>
            <pc:sldMk cId="1124865545" sldId="360"/>
            <ac:picMk id="14" creationId="{4F579D35-767B-1150-014A-63F55B74B1FC}"/>
          </ac:picMkLst>
        </pc:picChg>
        <pc:picChg chg="add mod">
          <ac:chgData name="Patrick Spohr" userId="52d4397b1069a9aa" providerId="LiveId" clId="{BE6C0E6E-05FC-405A-9C01-DF2A8F79E2A0}" dt="2024-01-17T08:23:41.583" v="7131" actId="1076"/>
          <ac:picMkLst>
            <pc:docMk/>
            <pc:sldMk cId="1124865545" sldId="360"/>
            <ac:picMk id="20" creationId="{FC0760B6-4198-44EC-01DD-33BBC2DFF384}"/>
          </ac:picMkLst>
        </pc:picChg>
        <pc:picChg chg="add mod">
          <ac:chgData name="Patrick Spohr" userId="52d4397b1069a9aa" providerId="LiveId" clId="{BE6C0E6E-05FC-405A-9C01-DF2A8F79E2A0}" dt="2024-01-17T08:23:41.583" v="7131" actId="1076"/>
          <ac:picMkLst>
            <pc:docMk/>
            <pc:sldMk cId="1124865545" sldId="360"/>
            <ac:picMk id="23" creationId="{26519FCA-0C36-6C2D-3996-499B3792A059}"/>
          </ac:picMkLst>
        </pc:picChg>
        <pc:picChg chg="add mod">
          <ac:chgData name="Patrick Spohr" userId="52d4397b1069a9aa" providerId="LiveId" clId="{BE6C0E6E-05FC-405A-9C01-DF2A8F79E2A0}" dt="2024-01-17T08:23:41.583" v="7131" actId="1076"/>
          <ac:picMkLst>
            <pc:docMk/>
            <pc:sldMk cId="1124865545" sldId="360"/>
            <ac:picMk id="26" creationId="{4728458C-85C7-DBE4-C20D-31E0838D78B8}"/>
          </ac:picMkLst>
        </pc:picChg>
        <pc:picChg chg="add del mod">
          <ac:chgData name="Patrick Spohr" userId="52d4397b1069a9aa" providerId="LiveId" clId="{BE6C0E6E-05FC-405A-9C01-DF2A8F79E2A0}" dt="2024-01-17T08:16:38.070" v="6984" actId="478"/>
          <ac:picMkLst>
            <pc:docMk/>
            <pc:sldMk cId="1124865545" sldId="360"/>
            <ac:picMk id="29" creationId="{FE6FC802-43D0-7014-DA10-723185F290BD}"/>
          </ac:picMkLst>
        </pc:picChg>
      </pc:sldChg>
      <pc:sldChg chg="addSp delSp modSp add mod">
        <pc:chgData name="Patrick Spohr" userId="52d4397b1069a9aa" providerId="LiveId" clId="{BE6C0E6E-05FC-405A-9C01-DF2A8F79E2A0}" dt="2024-01-22T17:32:04.537" v="13322" actId="20577"/>
        <pc:sldMkLst>
          <pc:docMk/>
          <pc:sldMk cId="124960953" sldId="361"/>
        </pc:sldMkLst>
        <pc:spChg chg="add mod">
          <ac:chgData name="Patrick Spohr" userId="52d4397b1069a9aa" providerId="LiveId" clId="{BE6C0E6E-05FC-405A-9C01-DF2A8F79E2A0}" dt="2024-01-22T17:04:22.835" v="13134" actId="1076"/>
          <ac:spMkLst>
            <pc:docMk/>
            <pc:sldMk cId="124960953" sldId="361"/>
            <ac:spMk id="3" creationId="{B4452A79-45CA-945F-7301-16266DA75C58}"/>
          </ac:spMkLst>
        </pc:spChg>
        <pc:spChg chg="mod">
          <ac:chgData name="Patrick Spohr" userId="52d4397b1069a9aa" providerId="LiveId" clId="{BE6C0E6E-05FC-405A-9C01-DF2A8F79E2A0}" dt="2024-01-22T17:00:53.665" v="13060" actId="164"/>
          <ac:spMkLst>
            <pc:docMk/>
            <pc:sldMk cId="124960953" sldId="361"/>
            <ac:spMk id="7" creationId="{61F1934C-AD39-42AD-9076-796FEEB75458}"/>
          </ac:spMkLst>
        </pc:spChg>
        <pc:spChg chg="add mod">
          <ac:chgData name="Patrick Spohr" userId="52d4397b1069a9aa" providerId="LiveId" clId="{BE6C0E6E-05FC-405A-9C01-DF2A8F79E2A0}" dt="2024-01-22T17:32:04.537" v="13322" actId="20577"/>
          <ac:spMkLst>
            <pc:docMk/>
            <pc:sldMk cId="124960953" sldId="361"/>
            <ac:spMk id="9" creationId="{B231C9DE-D4BB-09F4-9C54-A09BC312FD72}"/>
          </ac:spMkLst>
        </pc:spChg>
        <pc:spChg chg="add del mod">
          <ac:chgData name="Patrick Spohr" userId="52d4397b1069a9aa" providerId="LiveId" clId="{BE6C0E6E-05FC-405A-9C01-DF2A8F79E2A0}" dt="2024-01-17T09:20:44.998" v="7586" actId="478"/>
          <ac:spMkLst>
            <pc:docMk/>
            <pc:sldMk cId="124960953" sldId="361"/>
            <ac:spMk id="9" creationId="{EA836378-6646-C70A-0482-0BA6C118FF8D}"/>
          </ac:spMkLst>
        </pc:spChg>
        <pc:spChg chg="mod">
          <ac:chgData name="Patrick Spohr" userId="52d4397b1069a9aa" providerId="LiveId" clId="{BE6C0E6E-05FC-405A-9C01-DF2A8F79E2A0}" dt="2024-01-22T16:53:37.504" v="12998" actId="1076"/>
          <ac:spMkLst>
            <pc:docMk/>
            <pc:sldMk cId="124960953" sldId="361"/>
            <ac:spMk id="11" creationId="{F2FCF258-1249-940F-0E09-03903D476443}"/>
          </ac:spMkLst>
        </pc:spChg>
        <pc:spChg chg="add">
          <ac:chgData name="Patrick Spohr" userId="52d4397b1069a9aa" providerId="LiveId" clId="{BE6C0E6E-05FC-405A-9C01-DF2A8F79E2A0}" dt="2024-01-17T08:48:04.558" v="7320"/>
          <ac:spMkLst>
            <pc:docMk/>
            <pc:sldMk cId="124960953" sldId="361"/>
            <ac:spMk id="13" creationId="{905404CD-426A-3E95-B0B9-DDC9CDD8C899}"/>
          </ac:spMkLst>
        </pc:spChg>
        <pc:spChg chg="add mod">
          <ac:chgData name="Patrick Spohr" userId="52d4397b1069a9aa" providerId="LiveId" clId="{BE6C0E6E-05FC-405A-9C01-DF2A8F79E2A0}" dt="2024-01-22T16:55:25.805" v="13034" actId="207"/>
          <ac:spMkLst>
            <pc:docMk/>
            <pc:sldMk cId="124960953" sldId="361"/>
            <ac:spMk id="14" creationId="{606130D1-3A6C-8A34-A92E-1E1F09C2905C}"/>
          </ac:spMkLst>
        </pc:spChg>
        <pc:spChg chg="add">
          <ac:chgData name="Patrick Spohr" userId="52d4397b1069a9aa" providerId="LiveId" clId="{BE6C0E6E-05FC-405A-9C01-DF2A8F79E2A0}" dt="2024-01-17T08:48:08.474" v="7323"/>
          <ac:spMkLst>
            <pc:docMk/>
            <pc:sldMk cId="124960953" sldId="361"/>
            <ac:spMk id="14" creationId="{D3A7097A-3360-7EBA-AA85-BAE69EE9AE8E}"/>
          </ac:spMkLst>
        </pc:spChg>
        <pc:spChg chg="add mod">
          <ac:chgData name="Patrick Spohr" userId="52d4397b1069a9aa" providerId="LiveId" clId="{BE6C0E6E-05FC-405A-9C01-DF2A8F79E2A0}" dt="2024-01-22T17:04:24.324" v="13135" actId="20577"/>
          <ac:spMkLst>
            <pc:docMk/>
            <pc:sldMk cId="124960953" sldId="361"/>
            <ac:spMk id="15" creationId="{A7FC1E16-DCB3-9061-B8BF-21A91528CB6A}"/>
          </ac:spMkLst>
        </pc:spChg>
        <pc:spChg chg="add mod">
          <ac:chgData name="Patrick Spohr" userId="52d4397b1069a9aa" providerId="LiveId" clId="{BE6C0E6E-05FC-405A-9C01-DF2A8F79E2A0}" dt="2024-01-17T08:51:44.890" v="7366" actId="164"/>
          <ac:spMkLst>
            <pc:docMk/>
            <pc:sldMk cId="124960953" sldId="361"/>
            <ac:spMk id="17" creationId="{5CDD7847-919E-8A08-D9FC-148BF4116035}"/>
          </ac:spMkLst>
        </pc:spChg>
        <pc:spChg chg="mod">
          <ac:chgData name="Patrick Spohr" userId="52d4397b1069a9aa" providerId="LiveId" clId="{BE6C0E6E-05FC-405A-9C01-DF2A8F79E2A0}" dt="2024-01-22T17:00:53.665" v="13060" actId="164"/>
          <ac:spMkLst>
            <pc:docMk/>
            <pc:sldMk cId="124960953" sldId="361"/>
            <ac:spMk id="18" creationId="{6CA1AEE9-8790-2A27-55E5-3970CA92C9B9}"/>
          </ac:spMkLst>
        </pc:spChg>
        <pc:spChg chg="add mod">
          <ac:chgData name="Patrick Spohr" userId="52d4397b1069a9aa" providerId="LiveId" clId="{BE6C0E6E-05FC-405A-9C01-DF2A8F79E2A0}" dt="2024-01-22T16:59:43.623" v="13040" actId="1076"/>
          <ac:spMkLst>
            <pc:docMk/>
            <pc:sldMk cId="124960953" sldId="361"/>
            <ac:spMk id="20" creationId="{1B122F9F-7A1E-ABD5-331A-9306A2F71D3A}"/>
          </ac:spMkLst>
        </pc:spChg>
        <pc:spChg chg="add mod">
          <ac:chgData name="Patrick Spohr" userId="52d4397b1069a9aa" providerId="LiveId" clId="{BE6C0E6E-05FC-405A-9C01-DF2A8F79E2A0}" dt="2024-01-17T09:00:43.924" v="7382" actId="767"/>
          <ac:spMkLst>
            <pc:docMk/>
            <pc:sldMk cId="124960953" sldId="361"/>
            <ac:spMk id="20" creationId="{63686148-A65B-FFBE-40CD-DC67D9E6A879}"/>
          </ac:spMkLst>
        </pc:spChg>
        <pc:spChg chg="add del mod">
          <ac:chgData name="Patrick Spohr" userId="52d4397b1069a9aa" providerId="LiveId" clId="{BE6C0E6E-05FC-405A-9C01-DF2A8F79E2A0}" dt="2024-01-22T16:41:37.523" v="12659" actId="478"/>
          <ac:spMkLst>
            <pc:docMk/>
            <pc:sldMk cId="124960953" sldId="361"/>
            <ac:spMk id="21" creationId="{790E7926-CF94-F1A3-5BF1-6F4A84F6B684}"/>
          </ac:spMkLst>
        </pc:spChg>
        <pc:spChg chg="add del mod">
          <ac:chgData name="Patrick Spohr" userId="52d4397b1069a9aa" providerId="LiveId" clId="{BE6C0E6E-05FC-405A-9C01-DF2A8F79E2A0}" dt="2024-01-22T16:41:40.019" v="12661" actId="478"/>
          <ac:spMkLst>
            <pc:docMk/>
            <pc:sldMk cId="124960953" sldId="361"/>
            <ac:spMk id="23" creationId="{AB9CD268-CFAA-270D-74DE-186DF3E228BD}"/>
          </ac:spMkLst>
        </pc:spChg>
        <pc:spChg chg="add mod">
          <ac:chgData name="Patrick Spohr" userId="52d4397b1069a9aa" providerId="LiveId" clId="{BE6C0E6E-05FC-405A-9C01-DF2A8F79E2A0}" dt="2024-01-22T17:00:17.845" v="13054" actId="1076"/>
          <ac:spMkLst>
            <pc:docMk/>
            <pc:sldMk cId="124960953" sldId="361"/>
            <ac:spMk id="24" creationId="{51D042BB-72D3-7BDB-76D4-1B3D70E8A30C}"/>
          </ac:spMkLst>
        </pc:spChg>
        <pc:spChg chg="add del mod">
          <ac:chgData name="Patrick Spohr" userId="52d4397b1069a9aa" providerId="LiveId" clId="{BE6C0E6E-05FC-405A-9C01-DF2A8F79E2A0}" dt="2024-01-22T16:41:38.398" v="12660" actId="478"/>
          <ac:spMkLst>
            <pc:docMk/>
            <pc:sldMk cId="124960953" sldId="361"/>
            <ac:spMk id="25" creationId="{076EB4F9-E587-4D89-5B48-53205650B21E}"/>
          </ac:spMkLst>
        </pc:spChg>
        <pc:spChg chg="add mod">
          <ac:chgData name="Patrick Spohr" userId="52d4397b1069a9aa" providerId="LiveId" clId="{BE6C0E6E-05FC-405A-9C01-DF2A8F79E2A0}" dt="2024-01-22T17:00:21.012" v="13056" actId="20577"/>
          <ac:spMkLst>
            <pc:docMk/>
            <pc:sldMk cId="124960953" sldId="361"/>
            <ac:spMk id="26" creationId="{1696EDA7-9238-A326-9018-DA6F588E3513}"/>
          </ac:spMkLst>
        </pc:spChg>
        <pc:spChg chg="add mod">
          <ac:chgData name="Patrick Spohr" userId="52d4397b1069a9aa" providerId="LiveId" clId="{BE6C0E6E-05FC-405A-9C01-DF2A8F79E2A0}" dt="2024-01-22T17:00:24.608" v="13058" actId="20577"/>
          <ac:spMkLst>
            <pc:docMk/>
            <pc:sldMk cId="124960953" sldId="361"/>
            <ac:spMk id="27" creationId="{A847B87B-9316-0746-4730-66E29337EA88}"/>
          </ac:spMkLst>
        </pc:spChg>
        <pc:spChg chg="add del">
          <ac:chgData name="Patrick Spohr" userId="52d4397b1069a9aa" providerId="LiveId" clId="{BE6C0E6E-05FC-405A-9C01-DF2A8F79E2A0}" dt="2024-01-17T09:08:00.450" v="7518" actId="22"/>
          <ac:spMkLst>
            <pc:docMk/>
            <pc:sldMk cId="124960953" sldId="361"/>
            <ac:spMk id="27" creationId="{BCCFF952-F2A8-EA48-54E4-E114973E7369}"/>
          </ac:spMkLst>
        </pc:spChg>
        <pc:spChg chg="add del mod">
          <ac:chgData name="Patrick Spohr" userId="52d4397b1069a9aa" providerId="LiveId" clId="{BE6C0E6E-05FC-405A-9C01-DF2A8F79E2A0}" dt="2024-01-22T16:41:42.180" v="12663" actId="478"/>
          <ac:spMkLst>
            <pc:docMk/>
            <pc:sldMk cId="124960953" sldId="361"/>
            <ac:spMk id="29" creationId="{FA9F6CD5-39F9-4BD3-4134-BBEF78B7A5D2}"/>
          </ac:spMkLst>
        </pc:spChg>
        <pc:spChg chg="add del mod">
          <ac:chgData name="Patrick Spohr" userId="52d4397b1069a9aa" providerId="LiveId" clId="{BE6C0E6E-05FC-405A-9C01-DF2A8F79E2A0}" dt="2024-01-22T16:41:43.605" v="12664" actId="478"/>
          <ac:spMkLst>
            <pc:docMk/>
            <pc:sldMk cId="124960953" sldId="361"/>
            <ac:spMk id="30" creationId="{7C4A3B1A-B3A9-5BD3-4228-8A48A322773D}"/>
          </ac:spMkLst>
        </pc:spChg>
        <pc:spChg chg="add del mod">
          <ac:chgData name="Patrick Spohr" userId="52d4397b1069a9aa" providerId="LiveId" clId="{BE6C0E6E-05FC-405A-9C01-DF2A8F79E2A0}" dt="2024-01-22T17:03:16.337" v="13111" actId="478"/>
          <ac:spMkLst>
            <pc:docMk/>
            <pc:sldMk cId="124960953" sldId="361"/>
            <ac:spMk id="31" creationId="{F4BC1EFB-883F-E01B-9E7F-C241B6A7DAAF}"/>
          </ac:spMkLst>
        </pc:spChg>
        <pc:spChg chg="add del mod">
          <ac:chgData name="Patrick Spohr" userId="52d4397b1069a9aa" providerId="LiveId" clId="{BE6C0E6E-05FC-405A-9C01-DF2A8F79E2A0}" dt="2024-01-22T17:02:09.613" v="13103" actId="478"/>
          <ac:spMkLst>
            <pc:docMk/>
            <pc:sldMk cId="124960953" sldId="361"/>
            <ac:spMk id="32" creationId="{A4077196-1948-ED07-5394-3FB8892B9E19}"/>
          </ac:spMkLst>
        </pc:spChg>
        <pc:spChg chg="add mod">
          <ac:chgData name="Patrick Spohr" userId="52d4397b1069a9aa" providerId="LiveId" clId="{BE6C0E6E-05FC-405A-9C01-DF2A8F79E2A0}" dt="2024-01-22T17:05:08.369" v="13163" actId="207"/>
          <ac:spMkLst>
            <pc:docMk/>
            <pc:sldMk cId="124960953" sldId="361"/>
            <ac:spMk id="33" creationId="{DC838398-C8D9-6106-BD46-36E9290BCC82}"/>
          </ac:spMkLst>
        </pc:spChg>
        <pc:spChg chg="add mod">
          <ac:chgData name="Patrick Spohr" userId="52d4397b1069a9aa" providerId="LiveId" clId="{BE6C0E6E-05FC-405A-9C01-DF2A8F79E2A0}" dt="2024-01-22T17:05:10.129" v="13164" actId="207"/>
          <ac:spMkLst>
            <pc:docMk/>
            <pc:sldMk cId="124960953" sldId="361"/>
            <ac:spMk id="34" creationId="{7B7FD092-B025-2510-48EA-438441C022F1}"/>
          </ac:spMkLst>
        </pc:spChg>
        <pc:grpChg chg="add del mod">
          <ac:chgData name="Patrick Spohr" userId="52d4397b1069a9aa" providerId="LiveId" clId="{BE6C0E6E-05FC-405A-9C01-DF2A8F79E2A0}" dt="2024-01-22T16:41:40.562" v="12662" actId="478"/>
          <ac:grpSpMkLst>
            <pc:docMk/>
            <pc:sldMk cId="124960953" sldId="361"/>
            <ac:grpSpMk id="19" creationId="{0074305B-9BF2-EED9-7B68-7A865E514D26}"/>
          </ac:grpSpMkLst>
        </pc:grpChg>
        <pc:grpChg chg="add mod">
          <ac:chgData name="Patrick Spohr" userId="52d4397b1069a9aa" providerId="LiveId" clId="{BE6C0E6E-05FC-405A-9C01-DF2A8F79E2A0}" dt="2024-01-22T17:00:53.665" v="13060" actId="164"/>
          <ac:grpSpMkLst>
            <pc:docMk/>
            <pc:sldMk cId="124960953" sldId="361"/>
            <ac:grpSpMk id="28" creationId="{F8334468-54A7-904D-C121-3F0065D526F0}"/>
          </ac:grpSpMkLst>
        </pc:grpChg>
        <pc:picChg chg="add del mod">
          <ac:chgData name="Patrick Spohr" userId="52d4397b1069a9aa" providerId="LiveId" clId="{BE6C0E6E-05FC-405A-9C01-DF2A8F79E2A0}" dt="2024-01-17T09:20:45.596" v="7587" actId="478"/>
          <ac:picMkLst>
            <pc:docMk/>
            <pc:sldMk cId="124960953" sldId="361"/>
            <ac:picMk id="8" creationId="{15B445C9-F82B-0B03-AA55-26712ED7824C}"/>
          </ac:picMkLst>
        </pc:picChg>
        <pc:picChg chg="add mod">
          <ac:chgData name="Patrick Spohr" userId="52d4397b1069a9aa" providerId="LiveId" clId="{BE6C0E6E-05FC-405A-9C01-DF2A8F79E2A0}" dt="2024-01-17T08:51:44.890" v="7366" actId="164"/>
          <ac:picMkLst>
            <pc:docMk/>
            <pc:sldMk cId="124960953" sldId="361"/>
            <ac:picMk id="12" creationId="{9D740E4C-40CF-4065-B573-6622A662EA07}"/>
          </ac:picMkLst>
        </pc:picChg>
        <pc:picChg chg="add mod">
          <ac:chgData name="Patrick Spohr" userId="52d4397b1069a9aa" providerId="LiveId" clId="{BE6C0E6E-05FC-405A-9C01-DF2A8F79E2A0}" dt="2024-01-22T17:04:47.200" v="13153" actId="1076"/>
          <ac:picMkLst>
            <pc:docMk/>
            <pc:sldMk cId="124960953" sldId="361"/>
            <ac:picMk id="13" creationId="{8B095B54-4852-00C5-9CCC-03A7A253D1CB}"/>
          </ac:picMkLst>
        </pc:picChg>
        <pc:picChg chg="add del mod">
          <ac:chgData name="Patrick Spohr" userId="52d4397b1069a9aa" providerId="LiveId" clId="{BE6C0E6E-05FC-405A-9C01-DF2A8F79E2A0}" dt="2024-01-22T16:41:34.468" v="12658" actId="478"/>
          <ac:picMkLst>
            <pc:docMk/>
            <pc:sldMk cId="124960953" sldId="361"/>
            <ac:picMk id="16" creationId="{1CDFF59C-9674-E59C-C9A4-E9E83048C0D6}"/>
          </ac:picMkLst>
        </pc:picChg>
      </pc:sldChg>
      <pc:sldChg chg="addSp delSp modSp add mod ord">
        <pc:chgData name="Patrick Spohr" userId="52d4397b1069a9aa" providerId="LiveId" clId="{BE6C0E6E-05FC-405A-9C01-DF2A8F79E2A0}" dt="2024-01-22T17:34:02.109" v="13329" actId="20577"/>
        <pc:sldMkLst>
          <pc:docMk/>
          <pc:sldMk cId="3253861798" sldId="362"/>
        </pc:sldMkLst>
        <pc:spChg chg="add del mod">
          <ac:chgData name="Patrick Spohr" userId="52d4397b1069a9aa" providerId="LiveId" clId="{BE6C0E6E-05FC-405A-9C01-DF2A8F79E2A0}" dt="2024-01-21T17:25:12.790" v="9504" actId="478"/>
          <ac:spMkLst>
            <pc:docMk/>
            <pc:sldMk cId="3253861798" sldId="362"/>
            <ac:spMk id="3" creationId="{6D6B8275-4BEC-1B25-CD57-688E06731250}"/>
          </ac:spMkLst>
        </pc:spChg>
        <pc:spChg chg="mod">
          <ac:chgData name="Patrick Spohr" userId="52d4397b1069a9aa" providerId="LiveId" clId="{BE6C0E6E-05FC-405A-9C01-DF2A8F79E2A0}" dt="2024-01-22T16:37:11.819" v="12482" actId="113"/>
          <ac:spMkLst>
            <pc:docMk/>
            <pc:sldMk cId="3253861798" sldId="362"/>
            <ac:spMk id="9" creationId="{EA836378-6646-C70A-0482-0BA6C118FF8D}"/>
          </ac:spMkLst>
        </pc:spChg>
        <pc:spChg chg="add del">
          <ac:chgData name="Patrick Spohr" userId="52d4397b1069a9aa" providerId="LiveId" clId="{BE6C0E6E-05FC-405A-9C01-DF2A8F79E2A0}" dt="2024-01-17T09:22:52.577" v="7606" actId="22"/>
          <ac:spMkLst>
            <pc:docMk/>
            <pc:sldMk cId="3253861798" sldId="362"/>
            <ac:spMk id="10" creationId="{1955A80B-453B-2961-BEB0-56145C801DB2}"/>
          </ac:spMkLst>
        </pc:spChg>
        <pc:spChg chg="add mod">
          <ac:chgData name="Patrick Spohr" userId="52d4397b1069a9aa" providerId="LiveId" clId="{BE6C0E6E-05FC-405A-9C01-DF2A8F79E2A0}" dt="2024-01-22T17:34:02.109" v="13329" actId="20577"/>
          <ac:spMkLst>
            <pc:docMk/>
            <pc:sldMk cId="3253861798" sldId="362"/>
            <ac:spMk id="10" creationId="{41284B92-EE53-BDD7-24B0-FA04D58653BE}"/>
          </ac:spMkLst>
        </pc:spChg>
        <pc:spChg chg="mod">
          <ac:chgData name="Patrick Spohr" userId="52d4397b1069a9aa" providerId="LiveId" clId="{BE6C0E6E-05FC-405A-9C01-DF2A8F79E2A0}" dt="2024-01-22T16:35:41.131" v="12416" actId="1076"/>
          <ac:spMkLst>
            <pc:docMk/>
            <pc:sldMk cId="3253861798" sldId="362"/>
            <ac:spMk id="11" creationId="{F2FCF258-1249-940F-0E09-03903D476443}"/>
          </ac:spMkLst>
        </pc:spChg>
        <pc:spChg chg="add del mod">
          <ac:chgData name="Patrick Spohr" userId="52d4397b1069a9aa" providerId="LiveId" clId="{BE6C0E6E-05FC-405A-9C01-DF2A8F79E2A0}" dt="2024-01-21T17:25:12.790" v="9504" actId="478"/>
          <ac:spMkLst>
            <pc:docMk/>
            <pc:sldMk cId="3253861798" sldId="362"/>
            <ac:spMk id="12" creationId="{42D29C42-0DBD-12E5-EE32-4B0CDB50C96C}"/>
          </ac:spMkLst>
        </pc:spChg>
        <pc:spChg chg="add mod">
          <ac:chgData name="Patrick Spohr" userId="52d4397b1069a9aa" providerId="LiveId" clId="{BE6C0E6E-05FC-405A-9C01-DF2A8F79E2A0}" dt="2024-01-22T17:29:02.069" v="13310" actId="1076"/>
          <ac:spMkLst>
            <pc:docMk/>
            <pc:sldMk cId="3253861798" sldId="362"/>
            <ac:spMk id="14" creationId="{36FE28A7-92D4-2BFD-A6B5-8F0D5EFB3235}"/>
          </ac:spMkLst>
        </pc:spChg>
        <pc:spChg chg="add del mod">
          <ac:chgData name="Patrick Spohr" userId="52d4397b1069a9aa" providerId="LiveId" clId="{BE6C0E6E-05FC-405A-9C01-DF2A8F79E2A0}" dt="2024-01-22T16:32:24.475" v="12340" actId="478"/>
          <ac:spMkLst>
            <pc:docMk/>
            <pc:sldMk cId="3253861798" sldId="362"/>
            <ac:spMk id="17" creationId="{9E110452-F70A-A880-23DA-DC2990EBA779}"/>
          </ac:spMkLst>
        </pc:spChg>
        <pc:spChg chg="del">
          <ac:chgData name="Patrick Spohr" userId="52d4397b1069a9aa" providerId="LiveId" clId="{BE6C0E6E-05FC-405A-9C01-DF2A8F79E2A0}" dt="2024-01-17T09:21:49.548" v="7594" actId="478"/>
          <ac:spMkLst>
            <pc:docMk/>
            <pc:sldMk cId="3253861798" sldId="362"/>
            <ac:spMk id="21" creationId="{790E7926-CF94-F1A3-5BF1-6F4A84F6B684}"/>
          </ac:spMkLst>
        </pc:spChg>
        <pc:spChg chg="del">
          <ac:chgData name="Patrick Spohr" userId="52d4397b1069a9aa" providerId="LiveId" clId="{BE6C0E6E-05FC-405A-9C01-DF2A8F79E2A0}" dt="2024-01-17T09:21:49.548" v="7594" actId="478"/>
          <ac:spMkLst>
            <pc:docMk/>
            <pc:sldMk cId="3253861798" sldId="362"/>
            <ac:spMk id="23" creationId="{AB9CD268-CFAA-270D-74DE-186DF3E228BD}"/>
          </ac:spMkLst>
        </pc:spChg>
        <pc:spChg chg="del">
          <ac:chgData name="Patrick Spohr" userId="52d4397b1069a9aa" providerId="LiveId" clId="{BE6C0E6E-05FC-405A-9C01-DF2A8F79E2A0}" dt="2024-01-17T09:21:49.548" v="7594" actId="478"/>
          <ac:spMkLst>
            <pc:docMk/>
            <pc:sldMk cId="3253861798" sldId="362"/>
            <ac:spMk id="25" creationId="{076EB4F9-E587-4D89-5B48-53205650B21E}"/>
          </ac:spMkLst>
        </pc:spChg>
        <pc:spChg chg="del">
          <ac:chgData name="Patrick Spohr" userId="52d4397b1069a9aa" providerId="LiveId" clId="{BE6C0E6E-05FC-405A-9C01-DF2A8F79E2A0}" dt="2024-01-17T09:21:49.548" v="7594" actId="478"/>
          <ac:spMkLst>
            <pc:docMk/>
            <pc:sldMk cId="3253861798" sldId="362"/>
            <ac:spMk id="29" creationId="{FA9F6CD5-39F9-4BD3-4134-BBEF78B7A5D2}"/>
          </ac:spMkLst>
        </pc:spChg>
        <pc:grpChg chg="del">
          <ac:chgData name="Patrick Spohr" userId="52d4397b1069a9aa" providerId="LiveId" clId="{BE6C0E6E-05FC-405A-9C01-DF2A8F79E2A0}" dt="2024-01-17T09:19:31.937" v="7565" actId="478"/>
          <ac:grpSpMkLst>
            <pc:docMk/>
            <pc:sldMk cId="3253861798" sldId="362"/>
            <ac:grpSpMk id="19" creationId="{0074305B-9BF2-EED9-7B68-7A865E514D26}"/>
          </ac:grpSpMkLst>
        </pc:grpChg>
        <pc:picChg chg="mod">
          <ac:chgData name="Patrick Spohr" userId="52d4397b1069a9aa" providerId="LiveId" clId="{BE6C0E6E-05FC-405A-9C01-DF2A8F79E2A0}" dt="2024-01-22T16:35:46.919" v="12420" actId="1076"/>
          <ac:picMkLst>
            <pc:docMk/>
            <pc:sldMk cId="3253861798" sldId="362"/>
            <ac:picMk id="8" creationId="{15B445C9-F82B-0B03-AA55-26712ED7824C}"/>
          </ac:picMkLst>
        </pc:picChg>
        <pc:picChg chg="add del mod">
          <ac:chgData name="Patrick Spohr" userId="52d4397b1069a9aa" providerId="LiveId" clId="{BE6C0E6E-05FC-405A-9C01-DF2A8F79E2A0}" dt="2024-01-22T16:32:23.560" v="12339" actId="478"/>
          <ac:picMkLst>
            <pc:docMk/>
            <pc:sldMk cId="3253861798" sldId="362"/>
            <ac:picMk id="15" creationId="{AACD42C1-FE3B-A448-B45B-9F4967ABADBB}"/>
          </ac:picMkLst>
        </pc:picChg>
        <pc:picChg chg="del">
          <ac:chgData name="Patrick Spohr" userId="52d4397b1069a9aa" providerId="LiveId" clId="{BE6C0E6E-05FC-405A-9C01-DF2A8F79E2A0}" dt="2024-01-17T09:19:31.511" v="7564" actId="478"/>
          <ac:picMkLst>
            <pc:docMk/>
            <pc:sldMk cId="3253861798" sldId="362"/>
            <ac:picMk id="16" creationId="{1CDFF59C-9674-E59C-C9A4-E9E83048C0D6}"/>
          </ac:picMkLst>
        </pc:picChg>
      </pc:sldChg>
      <pc:sldChg chg="addSp modSp add mod ord">
        <pc:chgData name="Patrick Spohr" userId="52d4397b1069a9aa" providerId="LiveId" clId="{BE6C0E6E-05FC-405A-9C01-DF2A8F79E2A0}" dt="2024-01-22T18:22:05.257" v="13480" actId="1076"/>
        <pc:sldMkLst>
          <pc:docMk/>
          <pc:sldMk cId="4230815946" sldId="363"/>
        </pc:sldMkLst>
        <pc:spChg chg="mod">
          <ac:chgData name="Patrick Spohr" userId="52d4397b1069a9aa" providerId="LiveId" clId="{BE6C0E6E-05FC-405A-9C01-DF2A8F79E2A0}" dt="2024-01-17T11:27:15.415" v="7854" actId="1076"/>
          <ac:spMkLst>
            <pc:docMk/>
            <pc:sldMk cId="4230815946" sldId="363"/>
            <ac:spMk id="2" creationId="{8D09C934-22B5-3A65-2DFF-6EB506E4680D}"/>
          </ac:spMkLst>
        </pc:spChg>
        <pc:spChg chg="add mod">
          <ac:chgData name="Patrick Spohr" userId="52d4397b1069a9aa" providerId="LiveId" clId="{BE6C0E6E-05FC-405A-9C01-DF2A8F79E2A0}" dt="2024-01-17T11:27:14.139" v="7853" actId="1076"/>
          <ac:spMkLst>
            <pc:docMk/>
            <pc:sldMk cId="4230815946" sldId="363"/>
            <ac:spMk id="4" creationId="{7BA5A89B-85FB-571C-916A-DB5D55E22538}"/>
          </ac:spMkLst>
        </pc:spChg>
        <pc:spChg chg="add mod">
          <ac:chgData name="Patrick Spohr" userId="52d4397b1069a9aa" providerId="LiveId" clId="{BE6C0E6E-05FC-405A-9C01-DF2A8F79E2A0}" dt="2024-01-22T18:22:05.257" v="13480" actId="1076"/>
          <ac:spMkLst>
            <pc:docMk/>
            <pc:sldMk cId="4230815946" sldId="363"/>
            <ac:spMk id="6" creationId="{EA58B1E7-BB38-595E-359B-A20F8DA87CC3}"/>
          </ac:spMkLst>
        </pc:spChg>
        <pc:spChg chg="mod">
          <ac:chgData name="Patrick Spohr" userId="52d4397b1069a9aa" providerId="LiveId" clId="{BE6C0E6E-05FC-405A-9C01-DF2A8F79E2A0}" dt="2024-01-17T11:23:35.888" v="7620" actId="20577"/>
          <ac:spMkLst>
            <pc:docMk/>
            <pc:sldMk cId="4230815946" sldId="363"/>
            <ac:spMk id="17" creationId="{DB30B5E7-EE0C-0A27-A83F-044CAFD39253}"/>
          </ac:spMkLst>
        </pc:spChg>
        <pc:spChg chg="mod">
          <ac:chgData name="Patrick Spohr" userId="52d4397b1069a9aa" providerId="LiveId" clId="{BE6C0E6E-05FC-405A-9C01-DF2A8F79E2A0}" dt="2024-01-22T18:20:58.785" v="13428" actId="1076"/>
          <ac:spMkLst>
            <pc:docMk/>
            <pc:sldMk cId="4230815946" sldId="363"/>
            <ac:spMk id="19" creationId="{33CE8278-B23B-7668-5A8A-C0A6906C368A}"/>
          </ac:spMkLst>
        </pc:spChg>
        <pc:picChg chg="mod">
          <ac:chgData name="Patrick Spohr" userId="52d4397b1069a9aa" providerId="LiveId" clId="{BE6C0E6E-05FC-405A-9C01-DF2A8F79E2A0}" dt="2024-01-17T11:24:04.466" v="7623" actId="14826"/>
          <ac:picMkLst>
            <pc:docMk/>
            <pc:sldMk cId="4230815946" sldId="363"/>
            <ac:picMk id="20" creationId="{602F97C9-2238-DB51-F80D-FFE2308817D8}"/>
          </ac:picMkLst>
        </pc:picChg>
      </pc:sldChg>
      <pc:sldChg chg="addSp delSp modSp new mod ord">
        <pc:chgData name="Patrick Spohr" userId="52d4397b1069a9aa" providerId="LiveId" clId="{BE6C0E6E-05FC-405A-9C01-DF2A8F79E2A0}" dt="2024-01-22T18:36:10.731" v="13629"/>
        <pc:sldMkLst>
          <pc:docMk/>
          <pc:sldMk cId="3823491361" sldId="364"/>
        </pc:sldMkLst>
        <pc:spChg chg="mod">
          <ac:chgData name="Patrick Spohr" userId="52d4397b1069a9aa" providerId="LiveId" clId="{BE6C0E6E-05FC-405A-9C01-DF2A8F79E2A0}" dt="2024-01-21T16:55:12.132" v="9338" actId="1076"/>
          <ac:spMkLst>
            <pc:docMk/>
            <pc:sldMk cId="3823491361" sldId="364"/>
            <ac:spMk id="2" creationId="{898D2DB3-7670-A2DE-8BBB-F16AF0F52FF1}"/>
          </ac:spMkLst>
        </pc:spChg>
        <pc:spChg chg="add mod">
          <ac:chgData name="Patrick Spohr" userId="52d4397b1069a9aa" providerId="LiveId" clId="{BE6C0E6E-05FC-405A-9C01-DF2A8F79E2A0}" dt="2024-01-21T16:55:27.210" v="9355" actId="1076"/>
          <ac:spMkLst>
            <pc:docMk/>
            <pc:sldMk cId="3823491361" sldId="364"/>
            <ac:spMk id="3" creationId="{3B4A5BAF-EFD3-736F-62DC-B1D916EFDFC8}"/>
          </ac:spMkLst>
        </pc:spChg>
        <pc:spChg chg="del">
          <ac:chgData name="Patrick Spohr" userId="52d4397b1069a9aa" providerId="LiveId" clId="{BE6C0E6E-05FC-405A-9C01-DF2A8F79E2A0}" dt="2024-01-20T16:57:10.594" v="8315" actId="478"/>
          <ac:spMkLst>
            <pc:docMk/>
            <pc:sldMk cId="3823491361" sldId="364"/>
            <ac:spMk id="3" creationId="{A839B54D-C84B-3FDE-C40F-75EBE09E14FD}"/>
          </ac:spMkLst>
        </pc:spChg>
        <pc:spChg chg="add mod">
          <ac:chgData name="Patrick Spohr" userId="52d4397b1069a9aa" providerId="LiveId" clId="{BE6C0E6E-05FC-405A-9C01-DF2A8F79E2A0}" dt="2024-01-20T16:57:58.244" v="8324" actId="207"/>
          <ac:spMkLst>
            <pc:docMk/>
            <pc:sldMk cId="3823491361" sldId="364"/>
            <ac:spMk id="7" creationId="{FC6B884C-BBFA-C7CE-7192-B7BC62428C1D}"/>
          </ac:spMkLst>
        </pc:spChg>
        <pc:spChg chg="add mod">
          <ac:chgData name="Patrick Spohr" userId="52d4397b1069a9aa" providerId="LiveId" clId="{BE6C0E6E-05FC-405A-9C01-DF2A8F79E2A0}" dt="2024-01-20T16:59:21.267" v="8458" actId="790"/>
          <ac:spMkLst>
            <pc:docMk/>
            <pc:sldMk cId="3823491361" sldId="364"/>
            <ac:spMk id="9" creationId="{51D915DC-28B9-50BE-4071-138648F52F86}"/>
          </ac:spMkLst>
        </pc:spChg>
        <pc:spChg chg="add mod">
          <ac:chgData name="Patrick Spohr" userId="52d4397b1069a9aa" providerId="LiveId" clId="{BE6C0E6E-05FC-405A-9C01-DF2A8F79E2A0}" dt="2024-01-20T17:13:46.831" v="8669" actId="207"/>
          <ac:spMkLst>
            <pc:docMk/>
            <pc:sldMk cId="3823491361" sldId="364"/>
            <ac:spMk id="10" creationId="{AD7A6CBA-824D-4F13-682A-18C20ED40903}"/>
          </ac:spMkLst>
        </pc:spChg>
        <pc:picChg chg="add mod">
          <ac:chgData name="Patrick Spohr" userId="52d4397b1069a9aa" providerId="LiveId" clId="{BE6C0E6E-05FC-405A-9C01-DF2A8F79E2A0}" dt="2024-01-20T16:57:36.300" v="8318" actId="1076"/>
          <ac:picMkLst>
            <pc:docMk/>
            <pc:sldMk cId="3823491361" sldId="364"/>
            <ac:picMk id="8" creationId="{695D4EDF-EBAA-C7EA-2769-3730C5D033A4}"/>
          </ac:picMkLst>
        </pc:picChg>
        <pc:picChg chg="add mod">
          <ac:chgData name="Patrick Spohr" userId="52d4397b1069a9aa" providerId="LiveId" clId="{BE6C0E6E-05FC-405A-9C01-DF2A8F79E2A0}" dt="2024-01-22T18:36:10.731" v="13629"/>
          <ac:picMkLst>
            <pc:docMk/>
            <pc:sldMk cId="3823491361" sldId="364"/>
            <ac:picMk id="11" creationId="{A8BC348F-7F23-E0FA-196D-C66EF897AB80}"/>
          </ac:picMkLst>
        </pc:picChg>
      </pc:sldChg>
      <pc:sldChg chg="addSp delSp modSp add mod ord">
        <pc:chgData name="Patrick Spohr" userId="52d4397b1069a9aa" providerId="LiveId" clId="{BE6C0E6E-05FC-405A-9C01-DF2A8F79E2A0}" dt="2024-01-22T18:36:08.117" v="13628"/>
        <pc:sldMkLst>
          <pc:docMk/>
          <pc:sldMk cId="1547914182" sldId="365"/>
        </pc:sldMkLst>
        <pc:spChg chg="mod">
          <ac:chgData name="Patrick Spohr" userId="52d4397b1069a9aa" providerId="LiveId" clId="{BE6C0E6E-05FC-405A-9C01-DF2A8F79E2A0}" dt="2024-01-20T17:00:49.012" v="8479" actId="1076"/>
          <ac:spMkLst>
            <pc:docMk/>
            <pc:sldMk cId="1547914182" sldId="365"/>
            <ac:spMk id="2" creationId="{898D2DB3-7670-A2DE-8BBB-F16AF0F52FF1}"/>
          </ac:spMkLst>
        </pc:spChg>
        <pc:spChg chg="add mod">
          <ac:chgData name="Patrick Spohr" userId="52d4397b1069a9aa" providerId="LiveId" clId="{BE6C0E6E-05FC-405A-9C01-DF2A8F79E2A0}" dt="2024-01-20T17:00:28.404" v="8470"/>
          <ac:spMkLst>
            <pc:docMk/>
            <pc:sldMk cId="1547914182" sldId="365"/>
            <ac:spMk id="3" creationId="{9C0954A8-8474-2C25-6FB9-7705EAF540F4}"/>
          </ac:spMkLst>
        </pc:spChg>
        <pc:spChg chg="add mod">
          <ac:chgData name="Patrick Spohr" userId="52d4397b1069a9aa" providerId="LiveId" clId="{BE6C0E6E-05FC-405A-9C01-DF2A8F79E2A0}" dt="2024-01-20T17:14:33.420" v="8678" actId="1076"/>
          <ac:spMkLst>
            <pc:docMk/>
            <pc:sldMk cId="1547914182" sldId="365"/>
            <ac:spMk id="7" creationId="{28AF5881-1E08-3EFD-CD26-782A133BEDA8}"/>
          </ac:spMkLst>
        </pc:spChg>
        <pc:spChg chg="del">
          <ac:chgData name="Patrick Spohr" userId="52d4397b1069a9aa" providerId="LiveId" clId="{BE6C0E6E-05FC-405A-9C01-DF2A8F79E2A0}" dt="2024-01-20T17:00:08.252" v="8467" actId="478"/>
          <ac:spMkLst>
            <pc:docMk/>
            <pc:sldMk cId="1547914182" sldId="365"/>
            <ac:spMk id="7" creationId="{FC6B884C-BBFA-C7CE-7192-B7BC62428C1D}"/>
          </ac:spMkLst>
        </pc:spChg>
        <pc:spChg chg="del">
          <ac:chgData name="Patrick Spohr" userId="52d4397b1069a9aa" providerId="LiveId" clId="{BE6C0E6E-05FC-405A-9C01-DF2A8F79E2A0}" dt="2024-01-20T17:00:09.348" v="8468" actId="478"/>
          <ac:spMkLst>
            <pc:docMk/>
            <pc:sldMk cId="1547914182" sldId="365"/>
            <ac:spMk id="9" creationId="{51D915DC-28B9-50BE-4071-138648F52F86}"/>
          </ac:spMkLst>
        </pc:spChg>
        <pc:spChg chg="del">
          <ac:chgData name="Patrick Spohr" userId="52d4397b1069a9aa" providerId="LiveId" clId="{BE6C0E6E-05FC-405A-9C01-DF2A8F79E2A0}" dt="2024-01-20T17:00:07.472" v="8466" actId="478"/>
          <ac:spMkLst>
            <pc:docMk/>
            <pc:sldMk cId="1547914182" sldId="365"/>
            <ac:spMk id="10" creationId="{AD7A6CBA-824D-4F13-682A-18C20ED40903}"/>
          </ac:spMkLst>
        </pc:spChg>
        <pc:spChg chg="add mod">
          <ac:chgData name="Patrick Spohr" userId="52d4397b1069a9aa" providerId="LiveId" clId="{BE6C0E6E-05FC-405A-9C01-DF2A8F79E2A0}" dt="2024-01-20T17:00:23.903" v="8469"/>
          <ac:spMkLst>
            <pc:docMk/>
            <pc:sldMk cId="1547914182" sldId="365"/>
            <ac:spMk id="11" creationId="{7DFBDD1E-745F-18DC-80A5-C65F891A81D3}"/>
          </ac:spMkLst>
        </pc:spChg>
        <pc:spChg chg="add mod">
          <ac:chgData name="Patrick Spohr" userId="52d4397b1069a9aa" providerId="LiveId" clId="{BE6C0E6E-05FC-405A-9C01-DF2A8F79E2A0}" dt="2024-01-20T17:00:23.903" v="8469"/>
          <ac:spMkLst>
            <pc:docMk/>
            <pc:sldMk cId="1547914182" sldId="365"/>
            <ac:spMk id="12" creationId="{FDA8642E-FA9E-C802-1D29-BDE3CE1944A4}"/>
          </ac:spMkLst>
        </pc:spChg>
        <pc:spChg chg="add mod">
          <ac:chgData name="Patrick Spohr" userId="52d4397b1069a9aa" providerId="LiveId" clId="{BE6C0E6E-05FC-405A-9C01-DF2A8F79E2A0}" dt="2024-01-20T17:00:23.903" v="8469"/>
          <ac:spMkLst>
            <pc:docMk/>
            <pc:sldMk cId="1547914182" sldId="365"/>
            <ac:spMk id="13" creationId="{6ABA9EC1-F961-1A26-E2C7-E22F0FFE2C1D}"/>
          </ac:spMkLst>
        </pc:spChg>
        <pc:spChg chg="add mod">
          <ac:chgData name="Patrick Spohr" userId="52d4397b1069a9aa" providerId="LiveId" clId="{BE6C0E6E-05FC-405A-9C01-DF2A8F79E2A0}" dt="2024-01-20T17:00:23.903" v="8469"/>
          <ac:spMkLst>
            <pc:docMk/>
            <pc:sldMk cId="1547914182" sldId="365"/>
            <ac:spMk id="14" creationId="{CE34FCEA-0279-45A9-5D1E-B6A83D52E067}"/>
          </ac:spMkLst>
        </pc:spChg>
        <pc:spChg chg="add mod">
          <ac:chgData name="Patrick Spohr" userId="52d4397b1069a9aa" providerId="LiveId" clId="{BE6C0E6E-05FC-405A-9C01-DF2A8F79E2A0}" dt="2024-01-20T17:00:23.903" v="8469"/>
          <ac:spMkLst>
            <pc:docMk/>
            <pc:sldMk cId="1547914182" sldId="365"/>
            <ac:spMk id="15" creationId="{47A417CE-985F-ECAC-802F-29A531ED0F6D}"/>
          </ac:spMkLst>
        </pc:spChg>
        <pc:spChg chg="add mod">
          <ac:chgData name="Patrick Spohr" userId="52d4397b1069a9aa" providerId="LiveId" clId="{BE6C0E6E-05FC-405A-9C01-DF2A8F79E2A0}" dt="2024-01-20T17:00:23.903" v="8469"/>
          <ac:spMkLst>
            <pc:docMk/>
            <pc:sldMk cId="1547914182" sldId="365"/>
            <ac:spMk id="16" creationId="{8AC08F4C-8DB9-E6CE-D9C5-58C3431C230E}"/>
          </ac:spMkLst>
        </pc:spChg>
        <pc:spChg chg="add mod">
          <ac:chgData name="Patrick Spohr" userId="52d4397b1069a9aa" providerId="LiveId" clId="{BE6C0E6E-05FC-405A-9C01-DF2A8F79E2A0}" dt="2024-01-20T17:00:23.903" v="8469"/>
          <ac:spMkLst>
            <pc:docMk/>
            <pc:sldMk cId="1547914182" sldId="365"/>
            <ac:spMk id="17" creationId="{1A9E04C0-1EEB-A124-3C7D-7AA4474794FF}"/>
          </ac:spMkLst>
        </pc:spChg>
        <pc:spChg chg="add mod">
          <ac:chgData name="Patrick Spohr" userId="52d4397b1069a9aa" providerId="LiveId" clId="{BE6C0E6E-05FC-405A-9C01-DF2A8F79E2A0}" dt="2024-01-20T17:00:23.903" v="8469"/>
          <ac:spMkLst>
            <pc:docMk/>
            <pc:sldMk cId="1547914182" sldId="365"/>
            <ac:spMk id="18" creationId="{A0DFE528-CE6C-0599-9276-381AECB0A1CB}"/>
          </ac:spMkLst>
        </pc:spChg>
        <pc:spChg chg="add mod">
          <ac:chgData name="Patrick Spohr" userId="52d4397b1069a9aa" providerId="LiveId" clId="{BE6C0E6E-05FC-405A-9C01-DF2A8F79E2A0}" dt="2024-01-20T17:00:23.903" v="8469"/>
          <ac:spMkLst>
            <pc:docMk/>
            <pc:sldMk cId="1547914182" sldId="365"/>
            <ac:spMk id="19" creationId="{DCB8605B-BCA1-CAED-4CE8-D8E31840A16D}"/>
          </ac:spMkLst>
        </pc:spChg>
        <pc:spChg chg="add mod">
          <ac:chgData name="Patrick Spohr" userId="52d4397b1069a9aa" providerId="LiveId" clId="{BE6C0E6E-05FC-405A-9C01-DF2A8F79E2A0}" dt="2024-01-20T17:00:23.903" v="8469"/>
          <ac:spMkLst>
            <pc:docMk/>
            <pc:sldMk cId="1547914182" sldId="365"/>
            <ac:spMk id="20" creationId="{851EC9BA-B29E-7441-54EC-14F04C63C38D}"/>
          </ac:spMkLst>
        </pc:spChg>
        <pc:spChg chg="add mod">
          <ac:chgData name="Patrick Spohr" userId="52d4397b1069a9aa" providerId="LiveId" clId="{BE6C0E6E-05FC-405A-9C01-DF2A8F79E2A0}" dt="2024-01-20T17:00:23.903" v="8469"/>
          <ac:spMkLst>
            <pc:docMk/>
            <pc:sldMk cId="1547914182" sldId="365"/>
            <ac:spMk id="21" creationId="{CFB99499-93C0-D4F8-85DB-1225AA530F7A}"/>
          </ac:spMkLst>
        </pc:spChg>
        <pc:spChg chg="add mod">
          <ac:chgData name="Patrick Spohr" userId="52d4397b1069a9aa" providerId="LiveId" clId="{BE6C0E6E-05FC-405A-9C01-DF2A8F79E2A0}" dt="2024-01-20T17:00:23.903" v="8469"/>
          <ac:spMkLst>
            <pc:docMk/>
            <pc:sldMk cId="1547914182" sldId="365"/>
            <ac:spMk id="22" creationId="{51D6B7E9-A86E-85F7-68FE-977612EB18C1}"/>
          </ac:spMkLst>
        </pc:spChg>
        <pc:spChg chg="add mod">
          <ac:chgData name="Patrick Spohr" userId="52d4397b1069a9aa" providerId="LiveId" clId="{BE6C0E6E-05FC-405A-9C01-DF2A8F79E2A0}" dt="2024-01-20T17:00:23.903" v="8469"/>
          <ac:spMkLst>
            <pc:docMk/>
            <pc:sldMk cId="1547914182" sldId="365"/>
            <ac:spMk id="23" creationId="{D097D21C-86E1-FB0C-840F-D950F0040F76}"/>
          </ac:spMkLst>
        </pc:spChg>
        <pc:spChg chg="add mod">
          <ac:chgData name="Patrick Spohr" userId="52d4397b1069a9aa" providerId="LiveId" clId="{BE6C0E6E-05FC-405A-9C01-DF2A8F79E2A0}" dt="2024-01-20T17:00:23.903" v="8469"/>
          <ac:spMkLst>
            <pc:docMk/>
            <pc:sldMk cId="1547914182" sldId="365"/>
            <ac:spMk id="24" creationId="{419DE63F-2C50-015E-9DAE-7229B39FC451}"/>
          </ac:spMkLst>
        </pc:spChg>
        <pc:spChg chg="add mod">
          <ac:chgData name="Patrick Spohr" userId="52d4397b1069a9aa" providerId="LiveId" clId="{BE6C0E6E-05FC-405A-9C01-DF2A8F79E2A0}" dt="2024-01-20T17:13:14.764" v="8666" actId="1076"/>
          <ac:spMkLst>
            <pc:docMk/>
            <pc:sldMk cId="1547914182" sldId="365"/>
            <ac:spMk id="25" creationId="{20B403B2-3DB6-4A0F-77BB-360F3A6C92B1}"/>
          </ac:spMkLst>
        </pc:spChg>
        <pc:spChg chg="add mod">
          <ac:chgData name="Patrick Spohr" userId="52d4397b1069a9aa" providerId="LiveId" clId="{BE6C0E6E-05FC-405A-9C01-DF2A8F79E2A0}" dt="2024-01-20T17:14:50.744" v="8687" actId="1076"/>
          <ac:spMkLst>
            <pc:docMk/>
            <pc:sldMk cId="1547914182" sldId="365"/>
            <ac:spMk id="26" creationId="{110023FE-FB43-D803-1134-D80A1180A147}"/>
          </ac:spMkLst>
        </pc:spChg>
        <pc:spChg chg="add mod">
          <ac:chgData name="Patrick Spohr" userId="52d4397b1069a9aa" providerId="LiveId" clId="{BE6C0E6E-05FC-405A-9C01-DF2A8F79E2A0}" dt="2024-01-20T17:14:48.546" v="8686" actId="1076"/>
          <ac:spMkLst>
            <pc:docMk/>
            <pc:sldMk cId="1547914182" sldId="365"/>
            <ac:spMk id="27" creationId="{910F0075-CBF1-BF7F-AA90-D0B73592E010}"/>
          </ac:spMkLst>
        </pc:spChg>
        <pc:spChg chg="add mod">
          <ac:chgData name="Patrick Spohr" userId="52d4397b1069a9aa" providerId="LiveId" clId="{BE6C0E6E-05FC-405A-9C01-DF2A8F79E2A0}" dt="2024-01-20T17:03:18.793" v="8551" actId="20577"/>
          <ac:spMkLst>
            <pc:docMk/>
            <pc:sldMk cId="1547914182" sldId="365"/>
            <ac:spMk id="28" creationId="{929B0A2A-06F6-7A8F-B3A7-48BC204D0CE5}"/>
          </ac:spMkLst>
        </pc:spChg>
        <pc:spChg chg="add mod">
          <ac:chgData name="Patrick Spohr" userId="52d4397b1069a9aa" providerId="LiveId" clId="{BE6C0E6E-05FC-405A-9C01-DF2A8F79E2A0}" dt="2024-01-20T17:01:09.845" v="8484" actId="207"/>
          <ac:spMkLst>
            <pc:docMk/>
            <pc:sldMk cId="1547914182" sldId="365"/>
            <ac:spMk id="29" creationId="{ECF32BBF-82E8-9438-2D10-813CEE00AEDC}"/>
          </ac:spMkLst>
        </pc:spChg>
        <pc:spChg chg="add mod">
          <ac:chgData name="Patrick Spohr" userId="52d4397b1069a9aa" providerId="LiveId" clId="{BE6C0E6E-05FC-405A-9C01-DF2A8F79E2A0}" dt="2024-01-20T17:02:11.579" v="8541" actId="20577"/>
          <ac:spMkLst>
            <pc:docMk/>
            <pc:sldMk cId="1547914182" sldId="365"/>
            <ac:spMk id="30" creationId="{BDF80B5C-E114-5F5A-75EE-349787301D92}"/>
          </ac:spMkLst>
        </pc:spChg>
        <pc:spChg chg="add mod">
          <ac:chgData name="Patrick Spohr" userId="52d4397b1069a9aa" providerId="LiveId" clId="{BE6C0E6E-05FC-405A-9C01-DF2A8F79E2A0}" dt="2024-01-20T17:01:09.845" v="8484" actId="207"/>
          <ac:spMkLst>
            <pc:docMk/>
            <pc:sldMk cId="1547914182" sldId="365"/>
            <ac:spMk id="31" creationId="{5DD0907D-6D96-C666-693B-09EDCE0A2FF5}"/>
          </ac:spMkLst>
        </pc:spChg>
        <pc:spChg chg="add mod">
          <ac:chgData name="Patrick Spohr" userId="52d4397b1069a9aa" providerId="LiveId" clId="{BE6C0E6E-05FC-405A-9C01-DF2A8F79E2A0}" dt="2024-01-20T17:14:46.203" v="8685" actId="1076"/>
          <ac:spMkLst>
            <pc:docMk/>
            <pc:sldMk cId="1547914182" sldId="365"/>
            <ac:spMk id="32" creationId="{AAD0C90E-890D-2042-209F-A1866D575189}"/>
          </ac:spMkLst>
        </pc:spChg>
        <pc:spChg chg="add mod">
          <ac:chgData name="Patrick Spohr" userId="52d4397b1069a9aa" providerId="LiveId" clId="{BE6C0E6E-05FC-405A-9C01-DF2A8F79E2A0}" dt="2024-01-20T17:04:45.099" v="8637" actId="790"/>
          <ac:spMkLst>
            <pc:docMk/>
            <pc:sldMk cId="1547914182" sldId="365"/>
            <ac:spMk id="33" creationId="{379CEC1F-01E5-0572-2F69-364BE5DF016C}"/>
          </ac:spMkLst>
        </pc:spChg>
        <pc:spChg chg="add mod">
          <ac:chgData name="Patrick Spohr" userId="52d4397b1069a9aa" providerId="LiveId" clId="{BE6C0E6E-05FC-405A-9C01-DF2A8F79E2A0}" dt="2024-01-20T17:04:05.817" v="8614" actId="1076"/>
          <ac:spMkLst>
            <pc:docMk/>
            <pc:sldMk cId="1547914182" sldId="365"/>
            <ac:spMk id="34" creationId="{963AEAF6-67A5-7305-6AA2-EABFE01A2F88}"/>
          </ac:spMkLst>
        </pc:spChg>
        <pc:spChg chg="add mod">
          <ac:chgData name="Patrick Spohr" userId="52d4397b1069a9aa" providerId="LiveId" clId="{BE6C0E6E-05FC-405A-9C01-DF2A8F79E2A0}" dt="2024-01-20T17:01:09.845" v="8484" actId="207"/>
          <ac:spMkLst>
            <pc:docMk/>
            <pc:sldMk cId="1547914182" sldId="365"/>
            <ac:spMk id="35" creationId="{888A65D0-C972-835E-06BE-4AB30D964C22}"/>
          </ac:spMkLst>
        </pc:spChg>
        <pc:spChg chg="add mod">
          <ac:chgData name="Patrick Spohr" userId="52d4397b1069a9aa" providerId="LiveId" clId="{BE6C0E6E-05FC-405A-9C01-DF2A8F79E2A0}" dt="2024-01-20T17:04:06.980" v="8615" actId="1076"/>
          <ac:spMkLst>
            <pc:docMk/>
            <pc:sldMk cId="1547914182" sldId="365"/>
            <ac:spMk id="36" creationId="{4E31FE86-19EE-2DA6-33AD-A6C9C28883CD}"/>
          </ac:spMkLst>
        </pc:spChg>
        <pc:spChg chg="add mod">
          <ac:chgData name="Patrick Spohr" userId="52d4397b1069a9aa" providerId="LiveId" clId="{BE6C0E6E-05FC-405A-9C01-DF2A8F79E2A0}" dt="2024-01-20T17:13:14.764" v="8666" actId="1076"/>
          <ac:spMkLst>
            <pc:docMk/>
            <pc:sldMk cId="1547914182" sldId="365"/>
            <ac:spMk id="37" creationId="{E066D934-685C-E502-03B4-BDDEF631964B}"/>
          </ac:spMkLst>
        </pc:spChg>
        <pc:spChg chg="add mod">
          <ac:chgData name="Patrick Spohr" userId="52d4397b1069a9aa" providerId="LiveId" clId="{BE6C0E6E-05FC-405A-9C01-DF2A8F79E2A0}" dt="2024-01-20T17:01:21.561" v="8489" actId="207"/>
          <ac:spMkLst>
            <pc:docMk/>
            <pc:sldMk cId="1547914182" sldId="365"/>
            <ac:spMk id="38" creationId="{CBD7140E-AF25-016E-DD5A-B0DC5E3B9873}"/>
          </ac:spMkLst>
        </pc:spChg>
        <pc:spChg chg="add mod">
          <ac:chgData name="Patrick Spohr" userId="52d4397b1069a9aa" providerId="LiveId" clId="{BE6C0E6E-05FC-405A-9C01-DF2A8F79E2A0}" dt="2024-01-20T17:04:58.082" v="8642" actId="790"/>
          <ac:spMkLst>
            <pc:docMk/>
            <pc:sldMk cId="1547914182" sldId="365"/>
            <ac:spMk id="39" creationId="{C4553FC5-AC5A-E03D-BB06-FD4C0E0CA245}"/>
          </ac:spMkLst>
        </pc:spChg>
        <pc:picChg chg="add mod">
          <ac:chgData name="Patrick Spohr" userId="52d4397b1069a9aa" providerId="LiveId" clId="{BE6C0E6E-05FC-405A-9C01-DF2A8F79E2A0}" dt="2024-01-22T18:36:08.117" v="13628"/>
          <ac:picMkLst>
            <pc:docMk/>
            <pc:sldMk cId="1547914182" sldId="365"/>
            <ac:picMk id="3" creationId="{2D9C77DF-78FA-9BE0-B3CF-15810282515F}"/>
          </ac:picMkLst>
        </pc:picChg>
        <pc:picChg chg="del">
          <ac:chgData name="Patrick Spohr" userId="52d4397b1069a9aa" providerId="LiveId" clId="{BE6C0E6E-05FC-405A-9C01-DF2A8F79E2A0}" dt="2024-01-20T17:00:06.091" v="8465" actId="478"/>
          <ac:picMkLst>
            <pc:docMk/>
            <pc:sldMk cId="1547914182" sldId="365"/>
            <ac:picMk id="8" creationId="{695D4EDF-EBAA-C7EA-2769-3730C5D033A4}"/>
          </ac:picMkLst>
        </pc:picChg>
      </pc:sldChg>
      <pc:sldChg chg="addSp delSp modSp add mod">
        <pc:chgData name="Patrick Spohr" userId="52d4397b1069a9aa" providerId="LiveId" clId="{BE6C0E6E-05FC-405A-9C01-DF2A8F79E2A0}" dt="2024-01-22T15:13:29.229" v="10285" actId="20577"/>
        <pc:sldMkLst>
          <pc:docMk/>
          <pc:sldMk cId="867088811" sldId="366"/>
        </pc:sldMkLst>
        <pc:spChg chg="add mod">
          <ac:chgData name="Patrick Spohr" userId="52d4397b1069a9aa" providerId="LiveId" clId="{BE6C0E6E-05FC-405A-9C01-DF2A8F79E2A0}" dt="2024-01-22T15:06:11.684" v="10170" actId="1076"/>
          <ac:spMkLst>
            <pc:docMk/>
            <pc:sldMk cId="867088811" sldId="366"/>
            <ac:spMk id="8" creationId="{3CA55963-5E58-1685-DC1F-BFB58761EFC7}"/>
          </ac:spMkLst>
        </pc:spChg>
        <pc:spChg chg="add mod">
          <ac:chgData name="Patrick Spohr" userId="52d4397b1069a9aa" providerId="LiveId" clId="{BE6C0E6E-05FC-405A-9C01-DF2A8F79E2A0}" dt="2024-01-22T15:13:29.229" v="10285" actId="20577"/>
          <ac:spMkLst>
            <pc:docMk/>
            <pc:sldMk cId="867088811" sldId="366"/>
            <ac:spMk id="9" creationId="{92115A2A-B211-3ED5-7102-AE01D31F6641}"/>
          </ac:spMkLst>
        </pc:spChg>
        <pc:spChg chg="del">
          <ac:chgData name="Patrick Spohr" userId="52d4397b1069a9aa" providerId="LiveId" clId="{BE6C0E6E-05FC-405A-9C01-DF2A8F79E2A0}" dt="2024-01-20T18:31:24.860" v="9046" actId="478"/>
          <ac:spMkLst>
            <pc:docMk/>
            <pc:sldMk cId="867088811" sldId="366"/>
            <ac:spMk id="10" creationId="{3FDF24FB-B6CE-2779-8F8E-CF6A002CFCF4}"/>
          </ac:spMkLst>
        </pc:spChg>
        <pc:spChg chg="add del mod">
          <ac:chgData name="Patrick Spohr" userId="52d4397b1069a9aa" providerId="LiveId" clId="{BE6C0E6E-05FC-405A-9C01-DF2A8F79E2A0}" dt="2024-01-21T17:00:03.604" v="9365" actId="22"/>
          <ac:spMkLst>
            <pc:docMk/>
            <pc:sldMk cId="867088811" sldId="366"/>
            <ac:spMk id="10" creationId="{5FF5875A-C63C-7226-7CC0-0C2D95AFBD30}"/>
          </ac:spMkLst>
        </pc:spChg>
        <pc:spChg chg="mod">
          <ac:chgData name="Patrick Spohr" userId="52d4397b1069a9aa" providerId="LiveId" clId="{BE6C0E6E-05FC-405A-9C01-DF2A8F79E2A0}" dt="2024-01-22T15:09:12.109" v="10191" actId="1076"/>
          <ac:spMkLst>
            <pc:docMk/>
            <pc:sldMk cId="867088811" sldId="366"/>
            <ac:spMk id="11" creationId="{F2FCF258-1249-940F-0E09-03903D476443}"/>
          </ac:spMkLst>
        </pc:spChg>
        <pc:spChg chg="add mod">
          <ac:chgData name="Patrick Spohr" userId="52d4397b1069a9aa" providerId="LiveId" clId="{BE6C0E6E-05FC-405A-9C01-DF2A8F79E2A0}" dt="2024-01-22T15:12:36.770" v="10254" actId="1076"/>
          <ac:spMkLst>
            <pc:docMk/>
            <pc:sldMk cId="867088811" sldId="366"/>
            <ac:spMk id="12" creationId="{CF7C3350-CC54-2CEA-C9C4-F02F6DC6F9EF}"/>
          </ac:spMkLst>
        </pc:spChg>
        <pc:spChg chg="add mod">
          <ac:chgData name="Patrick Spohr" userId="52d4397b1069a9aa" providerId="LiveId" clId="{BE6C0E6E-05FC-405A-9C01-DF2A8F79E2A0}" dt="2024-01-22T15:12:34.778" v="10253" actId="1076"/>
          <ac:spMkLst>
            <pc:docMk/>
            <pc:sldMk cId="867088811" sldId="366"/>
            <ac:spMk id="13" creationId="{F1779FEA-B755-304B-06AB-D194AA93CEE2}"/>
          </ac:spMkLst>
        </pc:spChg>
        <pc:spChg chg="add mod">
          <ac:chgData name="Patrick Spohr" userId="52d4397b1069a9aa" providerId="LiveId" clId="{BE6C0E6E-05FC-405A-9C01-DF2A8F79E2A0}" dt="2024-01-22T15:05:05.738" v="10147" actId="1076"/>
          <ac:spMkLst>
            <pc:docMk/>
            <pc:sldMk cId="867088811" sldId="366"/>
            <ac:spMk id="15" creationId="{B2290A2A-3CA9-80A4-BB0A-14BBA33575DD}"/>
          </ac:spMkLst>
        </pc:spChg>
        <pc:spChg chg="mod">
          <ac:chgData name="Patrick Spohr" userId="52d4397b1069a9aa" providerId="LiveId" clId="{BE6C0E6E-05FC-405A-9C01-DF2A8F79E2A0}" dt="2024-01-22T15:12:23.626" v="10252" actId="20577"/>
          <ac:spMkLst>
            <pc:docMk/>
            <pc:sldMk cId="867088811" sldId="366"/>
            <ac:spMk id="19" creationId="{8C647C46-19B2-FA89-4DEA-5FA72ECF52B4}"/>
          </ac:spMkLst>
        </pc:spChg>
        <pc:picChg chg="add mod">
          <ac:chgData name="Patrick Spohr" userId="52d4397b1069a9aa" providerId="LiveId" clId="{BE6C0E6E-05FC-405A-9C01-DF2A8F79E2A0}" dt="2024-01-22T15:09:26.051" v="10196" actId="1076"/>
          <ac:picMkLst>
            <pc:docMk/>
            <pc:sldMk cId="867088811" sldId="366"/>
            <ac:picMk id="3" creationId="{E8EE8C2E-A751-8615-D81F-DCB4C739B113}"/>
          </ac:picMkLst>
        </pc:picChg>
        <pc:picChg chg="del">
          <ac:chgData name="Patrick Spohr" userId="52d4397b1069a9aa" providerId="LiveId" clId="{BE6C0E6E-05FC-405A-9C01-DF2A8F79E2A0}" dt="2024-01-20T18:31:23.733" v="9045" actId="478"/>
          <ac:picMkLst>
            <pc:docMk/>
            <pc:sldMk cId="867088811" sldId="366"/>
            <ac:picMk id="13" creationId="{FC196CB6-D4DC-2FE3-4735-8CEC7B73BA93}"/>
          </ac:picMkLst>
        </pc:picChg>
      </pc:sldChg>
      <pc:sldChg chg="addSp delSp modSp new mod">
        <pc:chgData name="Patrick Spohr" userId="52d4397b1069a9aa" providerId="LiveId" clId="{BE6C0E6E-05FC-405A-9C01-DF2A8F79E2A0}" dt="2024-01-22T18:35:50.872" v="13626"/>
        <pc:sldMkLst>
          <pc:docMk/>
          <pc:sldMk cId="574378318" sldId="367"/>
        </pc:sldMkLst>
        <pc:spChg chg="mod">
          <ac:chgData name="Patrick Spohr" userId="52d4397b1069a9aa" providerId="LiveId" clId="{BE6C0E6E-05FC-405A-9C01-DF2A8F79E2A0}" dt="2024-01-21T17:06:22.468" v="9487" actId="1076"/>
          <ac:spMkLst>
            <pc:docMk/>
            <pc:sldMk cId="574378318" sldId="367"/>
            <ac:spMk id="2" creationId="{0A6CC694-CC4A-518F-2E35-070991374990}"/>
          </ac:spMkLst>
        </pc:spChg>
        <pc:spChg chg="del mod">
          <ac:chgData name="Patrick Spohr" userId="52d4397b1069a9aa" providerId="LiveId" clId="{BE6C0E6E-05FC-405A-9C01-DF2A8F79E2A0}" dt="2024-01-21T17:02:46.344" v="9379" actId="478"/>
          <ac:spMkLst>
            <pc:docMk/>
            <pc:sldMk cId="574378318" sldId="367"/>
            <ac:spMk id="3" creationId="{A836A264-E0AA-5383-3A3E-BAB89D967A54}"/>
          </ac:spMkLst>
        </pc:spChg>
        <pc:spChg chg="add mod">
          <ac:chgData name="Patrick Spohr" userId="52d4397b1069a9aa" providerId="LiveId" clId="{BE6C0E6E-05FC-405A-9C01-DF2A8F79E2A0}" dt="2024-01-21T17:06:16.862" v="9483" actId="1076"/>
          <ac:spMkLst>
            <pc:docMk/>
            <pc:sldMk cId="574378318" sldId="367"/>
            <ac:spMk id="8" creationId="{CCC2AB0A-973E-5E63-00F4-DEF0844F4054}"/>
          </ac:spMkLst>
        </pc:spChg>
        <pc:picChg chg="add mod">
          <ac:chgData name="Patrick Spohr" userId="52d4397b1069a9aa" providerId="LiveId" clId="{BE6C0E6E-05FC-405A-9C01-DF2A8F79E2A0}" dt="2024-01-22T18:35:50.872" v="13626"/>
          <ac:picMkLst>
            <pc:docMk/>
            <pc:sldMk cId="574378318" sldId="367"/>
            <ac:picMk id="3" creationId="{65D8FB01-5D27-7A96-1393-7600F6DE69E3}"/>
          </ac:picMkLst>
        </pc:picChg>
      </pc:sldChg>
      <pc:sldChg chg="modSp add mod">
        <pc:chgData name="Patrick Spohr" userId="52d4397b1069a9aa" providerId="LiveId" clId="{BE6C0E6E-05FC-405A-9C01-DF2A8F79E2A0}" dt="2024-01-22T18:29:11.503" v="13566" actId="20577"/>
        <pc:sldMkLst>
          <pc:docMk/>
          <pc:sldMk cId="3189822649" sldId="368"/>
        </pc:sldMkLst>
        <pc:spChg chg="mod">
          <ac:chgData name="Patrick Spohr" userId="52d4397b1069a9aa" providerId="LiveId" clId="{BE6C0E6E-05FC-405A-9C01-DF2A8F79E2A0}" dt="2024-01-22T18:29:11.503" v="13566" actId="20577"/>
          <ac:spMkLst>
            <pc:docMk/>
            <pc:sldMk cId="3189822649" sldId="368"/>
            <ac:spMk id="2" creationId="{B464D867-D920-6F25-BA5D-30F26D0844DE}"/>
          </ac:spMkLst>
        </pc:spChg>
        <pc:spChg chg="mod">
          <ac:chgData name="Patrick Spohr" userId="52d4397b1069a9aa" providerId="LiveId" clId="{BE6C0E6E-05FC-405A-9C01-DF2A8F79E2A0}" dt="2024-01-22T18:28:49.584" v="13551" actId="21"/>
          <ac:spMkLst>
            <pc:docMk/>
            <pc:sldMk cId="3189822649" sldId="368"/>
            <ac:spMk id="9" creationId="{D7AF8580-94A2-E617-8C8D-2BB70696EE36}"/>
          </ac:spMkLst>
        </pc:spChg>
      </pc:sldChg>
      <pc:sldChg chg="addSp delSp modSp add mod">
        <pc:chgData name="Patrick Spohr" userId="52d4397b1069a9aa" providerId="LiveId" clId="{BE6C0E6E-05FC-405A-9C01-DF2A8F79E2A0}" dt="2024-01-22T18:31:06.831" v="13584"/>
        <pc:sldMkLst>
          <pc:docMk/>
          <pc:sldMk cId="3272655414" sldId="369"/>
        </pc:sldMkLst>
        <pc:spChg chg="mod">
          <ac:chgData name="Patrick Spohr" userId="52d4397b1069a9aa" providerId="LiveId" clId="{BE6C0E6E-05FC-405A-9C01-DF2A8F79E2A0}" dt="2024-01-22T16:20:44.376" v="11984" actId="164"/>
          <ac:spMkLst>
            <pc:docMk/>
            <pc:sldMk cId="3272655414" sldId="369"/>
            <ac:spMk id="3" creationId="{0E056271-9C60-5B0C-FE78-A30271E0471C}"/>
          </ac:spMkLst>
        </pc:spChg>
        <pc:spChg chg="mod">
          <ac:chgData name="Patrick Spohr" userId="52d4397b1069a9aa" providerId="LiveId" clId="{BE6C0E6E-05FC-405A-9C01-DF2A8F79E2A0}" dt="2024-01-22T16:20:44.376" v="11984" actId="164"/>
          <ac:spMkLst>
            <pc:docMk/>
            <pc:sldMk cId="3272655414" sldId="369"/>
            <ac:spMk id="4" creationId="{DE98E3A3-A957-85DD-29B2-7A08E75913DF}"/>
          </ac:spMkLst>
        </pc:spChg>
        <pc:spChg chg="mod">
          <ac:chgData name="Patrick Spohr" userId="52d4397b1069a9aa" providerId="LiveId" clId="{BE6C0E6E-05FC-405A-9C01-DF2A8F79E2A0}" dt="2024-01-22T16:20:44.376" v="11984" actId="164"/>
          <ac:spMkLst>
            <pc:docMk/>
            <pc:sldMk cId="3272655414" sldId="369"/>
            <ac:spMk id="5" creationId="{8F1ED7A6-ABFF-975D-6F61-9BC09954F699}"/>
          </ac:spMkLst>
        </pc:spChg>
        <pc:spChg chg="mod">
          <ac:chgData name="Patrick Spohr" userId="52d4397b1069a9aa" providerId="LiveId" clId="{BE6C0E6E-05FC-405A-9C01-DF2A8F79E2A0}" dt="2024-01-22T16:20:44.376" v="11984" actId="164"/>
          <ac:spMkLst>
            <pc:docMk/>
            <pc:sldMk cId="3272655414" sldId="369"/>
            <ac:spMk id="6" creationId="{418150AD-8C15-2D71-754B-36CC239E3D11}"/>
          </ac:spMkLst>
        </pc:spChg>
        <pc:spChg chg="mod">
          <ac:chgData name="Patrick Spohr" userId="52d4397b1069a9aa" providerId="LiveId" clId="{BE6C0E6E-05FC-405A-9C01-DF2A8F79E2A0}" dt="2024-01-22T16:20:44.376" v="11984" actId="164"/>
          <ac:spMkLst>
            <pc:docMk/>
            <pc:sldMk cId="3272655414" sldId="369"/>
            <ac:spMk id="7" creationId="{E2E4D33F-43F3-06D1-06FB-B9C13D26BB90}"/>
          </ac:spMkLst>
        </pc:spChg>
        <pc:spChg chg="mod">
          <ac:chgData name="Patrick Spohr" userId="52d4397b1069a9aa" providerId="LiveId" clId="{BE6C0E6E-05FC-405A-9C01-DF2A8F79E2A0}" dt="2024-01-22T16:20:44.376" v="11984" actId="164"/>
          <ac:spMkLst>
            <pc:docMk/>
            <pc:sldMk cId="3272655414" sldId="369"/>
            <ac:spMk id="8" creationId="{2634178B-C216-328A-4BF1-7D298326FEC9}"/>
          </ac:spMkLst>
        </pc:spChg>
        <pc:spChg chg="mod">
          <ac:chgData name="Patrick Spohr" userId="52d4397b1069a9aa" providerId="LiveId" clId="{BE6C0E6E-05FC-405A-9C01-DF2A8F79E2A0}" dt="2024-01-22T16:18:36.032" v="11950" actId="20577"/>
          <ac:spMkLst>
            <pc:docMk/>
            <pc:sldMk cId="3272655414" sldId="369"/>
            <ac:spMk id="12" creationId="{E94082AB-3F80-035F-17A2-746CAA12E65C}"/>
          </ac:spMkLst>
        </pc:spChg>
        <pc:spChg chg="mod">
          <ac:chgData name="Patrick Spohr" userId="52d4397b1069a9aa" providerId="LiveId" clId="{BE6C0E6E-05FC-405A-9C01-DF2A8F79E2A0}" dt="2024-01-22T16:18:38.893" v="11951" actId="20577"/>
          <ac:spMkLst>
            <pc:docMk/>
            <pc:sldMk cId="3272655414" sldId="369"/>
            <ac:spMk id="13" creationId="{416E0A0B-48F4-40F3-E741-FDE75FAB92D6}"/>
          </ac:spMkLst>
        </pc:spChg>
        <pc:spChg chg="mod">
          <ac:chgData name="Patrick Spohr" userId="52d4397b1069a9aa" providerId="LiveId" clId="{BE6C0E6E-05FC-405A-9C01-DF2A8F79E2A0}" dt="2024-01-22T16:20:44.376" v="11984" actId="164"/>
          <ac:spMkLst>
            <pc:docMk/>
            <pc:sldMk cId="3272655414" sldId="369"/>
            <ac:spMk id="14" creationId="{D2FD15C7-F754-55B4-1227-D14F5BCA5649}"/>
          </ac:spMkLst>
        </pc:spChg>
        <pc:spChg chg="mod">
          <ac:chgData name="Patrick Spohr" userId="52d4397b1069a9aa" providerId="LiveId" clId="{BE6C0E6E-05FC-405A-9C01-DF2A8F79E2A0}" dt="2024-01-22T16:20:44.376" v="11984" actId="164"/>
          <ac:spMkLst>
            <pc:docMk/>
            <pc:sldMk cId="3272655414" sldId="369"/>
            <ac:spMk id="15" creationId="{5A9820D9-E7C1-8B8A-7BD4-E774B528B11E}"/>
          </ac:spMkLst>
        </pc:spChg>
        <pc:spChg chg="add del mod">
          <ac:chgData name="Patrick Spohr" userId="52d4397b1069a9aa" providerId="LiveId" clId="{BE6C0E6E-05FC-405A-9C01-DF2A8F79E2A0}" dt="2024-01-22T16:20:44.376" v="11984" actId="164"/>
          <ac:spMkLst>
            <pc:docMk/>
            <pc:sldMk cId="3272655414" sldId="369"/>
            <ac:spMk id="17" creationId="{4E2D85C3-F7CA-097D-7BEB-BB9CF73977C7}"/>
          </ac:spMkLst>
        </pc:spChg>
        <pc:spChg chg="mod">
          <ac:chgData name="Patrick Spohr" userId="52d4397b1069a9aa" providerId="LiveId" clId="{BE6C0E6E-05FC-405A-9C01-DF2A8F79E2A0}" dt="2024-01-22T16:20:44.376" v="11984" actId="164"/>
          <ac:spMkLst>
            <pc:docMk/>
            <pc:sldMk cId="3272655414" sldId="369"/>
            <ac:spMk id="18" creationId="{169EA810-996E-6D90-EDF8-5E8A0892724C}"/>
          </ac:spMkLst>
        </pc:spChg>
        <pc:spChg chg="mod">
          <ac:chgData name="Patrick Spohr" userId="52d4397b1069a9aa" providerId="LiveId" clId="{BE6C0E6E-05FC-405A-9C01-DF2A8F79E2A0}" dt="2024-01-22T16:20:49.824" v="11987" actId="1076"/>
          <ac:spMkLst>
            <pc:docMk/>
            <pc:sldMk cId="3272655414" sldId="369"/>
            <ac:spMk id="19" creationId="{E126BDD9-2A98-555C-3897-699A244404BE}"/>
          </ac:spMkLst>
        </pc:spChg>
        <pc:spChg chg="mod">
          <ac:chgData name="Patrick Spohr" userId="52d4397b1069a9aa" providerId="LiveId" clId="{BE6C0E6E-05FC-405A-9C01-DF2A8F79E2A0}" dt="2024-01-22T16:20:26.592" v="11978"/>
          <ac:spMkLst>
            <pc:docMk/>
            <pc:sldMk cId="3272655414" sldId="369"/>
            <ac:spMk id="24" creationId="{E126BDD9-2A98-555C-3897-699A244404BE}"/>
          </ac:spMkLst>
        </pc:spChg>
        <pc:spChg chg="mod">
          <ac:chgData name="Patrick Spohr" userId="52d4397b1069a9aa" providerId="LiveId" clId="{BE6C0E6E-05FC-405A-9C01-DF2A8F79E2A0}" dt="2024-01-22T16:20:26.592" v="11978"/>
          <ac:spMkLst>
            <pc:docMk/>
            <pc:sldMk cId="3272655414" sldId="369"/>
            <ac:spMk id="25" creationId="{0E056271-9C60-5B0C-FE78-A30271E0471C}"/>
          </ac:spMkLst>
        </pc:spChg>
        <pc:spChg chg="mod">
          <ac:chgData name="Patrick Spohr" userId="52d4397b1069a9aa" providerId="LiveId" clId="{BE6C0E6E-05FC-405A-9C01-DF2A8F79E2A0}" dt="2024-01-22T16:20:26.592" v="11978"/>
          <ac:spMkLst>
            <pc:docMk/>
            <pc:sldMk cId="3272655414" sldId="369"/>
            <ac:spMk id="26" creationId="{E2E4D33F-43F3-06D1-06FB-B9C13D26BB90}"/>
          </ac:spMkLst>
        </pc:spChg>
        <pc:spChg chg="mod">
          <ac:chgData name="Patrick Spohr" userId="52d4397b1069a9aa" providerId="LiveId" clId="{BE6C0E6E-05FC-405A-9C01-DF2A8F79E2A0}" dt="2024-01-22T16:20:26.592" v="11978"/>
          <ac:spMkLst>
            <pc:docMk/>
            <pc:sldMk cId="3272655414" sldId="369"/>
            <ac:spMk id="27" creationId="{D2FD15C7-F754-55B4-1227-D14F5BCA5649}"/>
          </ac:spMkLst>
        </pc:spChg>
        <pc:spChg chg="mod">
          <ac:chgData name="Patrick Spohr" userId="52d4397b1069a9aa" providerId="LiveId" clId="{BE6C0E6E-05FC-405A-9C01-DF2A8F79E2A0}" dt="2024-01-22T16:20:26.592" v="11978"/>
          <ac:spMkLst>
            <pc:docMk/>
            <pc:sldMk cId="3272655414" sldId="369"/>
            <ac:spMk id="28" creationId="{DE98E3A3-A957-85DD-29B2-7A08E75913DF}"/>
          </ac:spMkLst>
        </pc:spChg>
        <pc:spChg chg="mod">
          <ac:chgData name="Patrick Spohr" userId="52d4397b1069a9aa" providerId="LiveId" clId="{BE6C0E6E-05FC-405A-9C01-DF2A8F79E2A0}" dt="2024-01-22T16:21:21.049" v="11994" actId="1076"/>
          <ac:spMkLst>
            <pc:docMk/>
            <pc:sldMk cId="3272655414" sldId="369"/>
            <ac:spMk id="29" creationId="{0E61F0E5-C427-6AFA-1570-6FC0F75CEECF}"/>
          </ac:spMkLst>
        </pc:spChg>
        <pc:spChg chg="mod">
          <ac:chgData name="Patrick Spohr" userId="52d4397b1069a9aa" providerId="LiveId" clId="{BE6C0E6E-05FC-405A-9C01-DF2A8F79E2A0}" dt="2024-01-22T16:28:35.162" v="12312" actId="1076"/>
          <ac:spMkLst>
            <pc:docMk/>
            <pc:sldMk cId="3272655414" sldId="369"/>
            <ac:spMk id="30" creationId="{8F1ED7A6-ABFF-975D-6F61-9BC09954F699}"/>
          </ac:spMkLst>
        </pc:spChg>
        <pc:spChg chg="mod">
          <ac:chgData name="Patrick Spohr" userId="52d4397b1069a9aa" providerId="LiveId" clId="{BE6C0E6E-05FC-405A-9C01-DF2A8F79E2A0}" dt="2024-01-22T16:20:26.592" v="11978"/>
          <ac:spMkLst>
            <pc:docMk/>
            <pc:sldMk cId="3272655414" sldId="369"/>
            <ac:spMk id="31" creationId="{418150AD-8C15-2D71-754B-36CC239E3D11}"/>
          </ac:spMkLst>
        </pc:spChg>
        <pc:spChg chg="mod">
          <ac:chgData name="Patrick Spohr" userId="52d4397b1069a9aa" providerId="LiveId" clId="{BE6C0E6E-05FC-405A-9C01-DF2A8F79E2A0}" dt="2024-01-22T16:20:26.592" v="11978"/>
          <ac:spMkLst>
            <pc:docMk/>
            <pc:sldMk cId="3272655414" sldId="369"/>
            <ac:spMk id="32" creationId="{2634178B-C216-328A-4BF1-7D298326FEC9}"/>
          </ac:spMkLst>
        </pc:spChg>
        <pc:spChg chg="mod">
          <ac:chgData name="Patrick Spohr" userId="52d4397b1069a9aa" providerId="LiveId" clId="{BE6C0E6E-05FC-405A-9C01-DF2A8F79E2A0}" dt="2024-01-22T16:20:26.592" v="11978"/>
          <ac:spMkLst>
            <pc:docMk/>
            <pc:sldMk cId="3272655414" sldId="369"/>
            <ac:spMk id="33" creationId="{5A9820D9-E7C1-8B8A-7BD4-E774B528B11E}"/>
          </ac:spMkLst>
        </pc:spChg>
        <pc:spChg chg="mod">
          <ac:chgData name="Patrick Spohr" userId="52d4397b1069a9aa" providerId="LiveId" clId="{BE6C0E6E-05FC-405A-9C01-DF2A8F79E2A0}" dt="2024-01-22T16:20:26.592" v="11978"/>
          <ac:spMkLst>
            <pc:docMk/>
            <pc:sldMk cId="3272655414" sldId="369"/>
            <ac:spMk id="34" creationId="{169EA810-996E-6D90-EDF8-5E8A0892724C}"/>
          </ac:spMkLst>
        </pc:spChg>
        <pc:spChg chg="add mod">
          <ac:chgData name="Patrick Spohr" userId="52d4397b1069a9aa" providerId="LiveId" clId="{BE6C0E6E-05FC-405A-9C01-DF2A8F79E2A0}" dt="2024-01-22T18:30:21.461" v="13582" actId="14100"/>
          <ac:spMkLst>
            <pc:docMk/>
            <pc:sldMk cId="3272655414" sldId="369"/>
            <ac:spMk id="39" creationId="{51C1BCC4-9708-1449-C3C6-5117927DD0F6}"/>
          </ac:spMkLst>
        </pc:spChg>
        <pc:spChg chg="add mod">
          <ac:chgData name="Patrick Spohr" userId="52d4397b1069a9aa" providerId="LiveId" clId="{BE6C0E6E-05FC-405A-9C01-DF2A8F79E2A0}" dt="2024-01-22T16:31:02.828" v="12337" actId="1076"/>
          <ac:spMkLst>
            <pc:docMk/>
            <pc:sldMk cId="3272655414" sldId="369"/>
            <ac:spMk id="43" creationId="{EA8260DD-C132-C763-D5BA-71EAE752DBC6}"/>
          </ac:spMkLst>
        </pc:spChg>
        <pc:grpChg chg="add mod">
          <ac:chgData name="Patrick Spohr" userId="52d4397b1069a9aa" providerId="LiveId" clId="{BE6C0E6E-05FC-405A-9C01-DF2A8F79E2A0}" dt="2024-01-22T16:19:41" v="11965" actId="164"/>
          <ac:grpSpMkLst>
            <pc:docMk/>
            <pc:sldMk cId="3272655414" sldId="369"/>
            <ac:grpSpMk id="22" creationId="{9F91B459-DDF9-6FA4-78F8-C4A120959187}"/>
          </ac:grpSpMkLst>
        </pc:grpChg>
        <pc:grpChg chg="add mod">
          <ac:chgData name="Patrick Spohr" userId="52d4397b1069a9aa" providerId="LiveId" clId="{BE6C0E6E-05FC-405A-9C01-DF2A8F79E2A0}" dt="2024-01-22T16:21:22.170" v="11995" actId="1076"/>
          <ac:grpSpMkLst>
            <pc:docMk/>
            <pc:sldMk cId="3272655414" sldId="369"/>
            <ac:grpSpMk id="23" creationId="{0ABAB0AA-733F-3C57-909A-10BB8D9228A2}"/>
          </ac:grpSpMkLst>
        </pc:grpChg>
        <pc:grpChg chg="add mod">
          <ac:chgData name="Patrick Spohr" userId="52d4397b1069a9aa" providerId="LiveId" clId="{BE6C0E6E-05FC-405A-9C01-DF2A8F79E2A0}" dt="2024-01-22T16:20:42.601" v="11983" actId="164"/>
          <ac:grpSpMkLst>
            <pc:docMk/>
            <pc:sldMk cId="3272655414" sldId="369"/>
            <ac:grpSpMk id="35" creationId="{5535C46E-3A96-EFFD-6F4D-EEA71F9460BF}"/>
          </ac:grpSpMkLst>
        </pc:grpChg>
        <pc:grpChg chg="add mod">
          <ac:chgData name="Patrick Spohr" userId="52d4397b1069a9aa" providerId="LiveId" clId="{BE6C0E6E-05FC-405A-9C01-DF2A8F79E2A0}" dt="2024-01-22T16:21:01.508" v="11988" actId="164"/>
          <ac:grpSpMkLst>
            <pc:docMk/>
            <pc:sldMk cId="3272655414" sldId="369"/>
            <ac:grpSpMk id="36" creationId="{49CCAD08-9B24-791A-CB62-F5D737881149}"/>
          </ac:grpSpMkLst>
        </pc:grpChg>
        <pc:grpChg chg="add del mod">
          <ac:chgData name="Patrick Spohr" userId="52d4397b1069a9aa" providerId="LiveId" clId="{BE6C0E6E-05FC-405A-9C01-DF2A8F79E2A0}" dt="2024-01-22T16:21:03.390" v="11990" actId="21"/>
          <ac:grpSpMkLst>
            <pc:docMk/>
            <pc:sldMk cId="3272655414" sldId="369"/>
            <ac:grpSpMk id="37" creationId="{86C402F8-968A-4E07-31F5-6265D4F973E6}"/>
          </ac:grpSpMkLst>
        </pc:grpChg>
        <pc:picChg chg="add del mod ord">
          <ac:chgData name="Patrick Spohr" userId="52d4397b1069a9aa" providerId="LiveId" clId="{BE6C0E6E-05FC-405A-9C01-DF2A8F79E2A0}" dt="2024-01-22T16:21:01.508" v="11988" actId="164"/>
          <ac:picMkLst>
            <pc:docMk/>
            <pc:sldMk cId="3272655414" sldId="369"/>
            <ac:picMk id="21" creationId="{8629A457-BB60-EA8B-ED95-980ABD1F26EE}"/>
          </ac:picMkLst>
        </pc:picChg>
        <pc:picChg chg="add mod">
          <ac:chgData name="Patrick Spohr" userId="52d4397b1069a9aa" providerId="LiveId" clId="{BE6C0E6E-05FC-405A-9C01-DF2A8F79E2A0}" dt="2024-01-22T18:31:06.831" v="13584"/>
          <ac:picMkLst>
            <pc:docMk/>
            <pc:sldMk cId="3272655414" sldId="369"/>
            <ac:picMk id="41" creationId="{472FD399-4E59-60C2-E9C4-63D5B12AB09B}"/>
          </ac:picMkLst>
        </pc:picChg>
      </pc:sldChg>
      <pc:sldChg chg="modSp add mod">
        <pc:chgData name="Patrick Spohr" userId="52d4397b1069a9aa" providerId="LiveId" clId="{BE6C0E6E-05FC-405A-9C01-DF2A8F79E2A0}" dt="2024-02-05T12:15:16.890" v="13633" actId="20577"/>
        <pc:sldMkLst>
          <pc:docMk/>
          <pc:sldMk cId="437206321" sldId="370"/>
        </pc:sldMkLst>
        <pc:spChg chg="mod">
          <ac:chgData name="Patrick Spohr" userId="52d4397b1069a9aa" providerId="LiveId" clId="{BE6C0E6E-05FC-405A-9C01-DF2A8F79E2A0}" dt="2024-01-22T18:29:14.893" v="13569" actId="20577"/>
          <ac:spMkLst>
            <pc:docMk/>
            <pc:sldMk cId="437206321" sldId="370"/>
            <ac:spMk id="2" creationId="{B464D867-D920-6F25-BA5D-30F26D0844DE}"/>
          </ac:spMkLst>
        </pc:spChg>
        <pc:spChg chg="mod">
          <ac:chgData name="Patrick Spohr" userId="52d4397b1069a9aa" providerId="LiveId" clId="{BE6C0E6E-05FC-405A-9C01-DF2A8F79E2A0}" dt="2024-02-05T12:15:16.890" v="13633" actId="20577"/>
          <ac:spMkLst>
            <pc:docMk/>
            <pc:sldMk cId="437206321" sldId="370"/>
            <ac:spMk id="9" creationId="{D7AF8580-94A2-E617-8C8D-2BB70696EE36}"/>
          </ac:spMkLst>
        </pc:spChg>
      </pc:sldChg>
      <pc:sldChg chg="modSp add del mod">
        <pc:chgData name="Patrick Spohr" userId="52d4397b1069a9aa" providerId="LiveId" clId="{BE6C0E6E-05FC-405A-9C01-DF2A8F79E2A0}" dt="2024-01-22T16:28:53.593" v="12315" actId="47"/>
        <pc:sldMkLst>
          <pc:docMk/>
          <pc:sldMk cId="1410586061" sldId="370"/>
        </pc:sldMkLst>
        <pc:spChg chg="mod">
          <ac:chgData name="Patrick Spohr" userId="52d4397b1069a9aa" providerId="LiveId" clId="{BE6C0E6E-05FC-405A-9C01-DF2A8F79E2A0}" dt="2024-01-22T16:28:39.113" v="12313" actId="1076"/>
          <ac:spMkLst>
            <pc:docMk/>
            <pc:sldMk cId="1410586061" sldId="370"/>
            <ac:spMk id="5" creationId="{8F1ED7A6-ABFF-975D-6F61-9BC09954F699}"/>
          </ac:spMkLst>
        </pc:spChg>
      </pc:sldChg>
      <pc:sldChg chg="modSp add mod">
        <pc:chgData name="Patrick Spohr" userId="52d4397b1069a9aa" providerId="LiveId" clId="{BE6C0E6E-05FC-405A-9C01-DF2A8F79E2A0}" dt="2024-01-22T18:29:20.093" v="13572" actId="20577"/>
        <pc:sldMkLst>
          <pc:docMk/>
          <pc:sldMk cId="4084880250" sldId="371"/>
        </pc:sldMkLst>
        <pc:spChg chg="mod">
          <ac:chgData name="Patrick Spohr" userId="52d4397b1069a9aa" providerId="LiveId" clId="{BE6C0E6E-05FC-405A-9C01-DF2A8F79E2A0}" dt="2024-01-22T18:29:20.093" v="13572" actId="20577"/>
          <ac:spMkLst>
            <pc:docMk/>
            <pc:sldMk cId="4084880250" sldId="371"/>
            <ac:spMk id="2" creationId="{B464D867-D920-6F25-BA5D-30F26D0844DE}"/>
          </ac:spMkLst>
        </pc:spChg>
        <pc:spChg chg="mod">
          <ac:chgData name="Patrick Spohr" userId="52d4397b1069a9aa" providerId="LiveId" clId="{BE6C0E6E-05FC-405A-9C01-DF2A8F79E2A0}" dt="2024-01-22T18:28:25.780" v="13544" actId="3626"/>
          <ac:spMkLst>
            <pc:docMk/>
            <pc:sldMk cId="4084880250" sldId="371"/>
            <ac:spMk id="9" creationId="{D7AF8580-94A2-E617-8C8D-2BB70696EE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2/7/2024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31.svg"/><Relationship Id="rId18"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47.xml"/><Relationship Id="rId2" Type="http://schemas.openxmlformats.org/officeDocument/2006/relationships/image" Target="../media/image27.jpg"/><Relationship Id="rId16" Type="http://schemas.openxmlformats.org/officeDocument/2006/relationships/slide" Target="slide32.xml"/><Relationship Id="rId20"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20.xml"/><Relationship Id="rId5" Type="http://schemas.openxmlformats.org/officeDocument/2006/relationships/image" Target="../media/image29.svg"/><Relationship Id="rId15" Type="http://schemas.openxmlformats.org/officeDocument/2006/relationships/slide" Target="slide22.xml"/><Relationship Id="rId10" Type="http://schemas.openxmlformats.org/officeDocument/2006/relationships/slide" Target="slide81.xml"/><Relationship Id="rId19" Type="http://schemas.openxmlformats.org/officeDocument/2006/relationships/slide" Target="slide56.xml"/><Relationship Id="rId4" Type="http://schemas.openxmlformats.org/officeDocument/2006/relationships/image" Target="../media/image28.png"/><Relationship Id="rId9" Type="http://schemas.openxmlformats.org/officeDocument/2006/relationships/slide" Target="slide54.xml"/><Relationship Id="rId1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g"/><Relationship Id="rId12" Type="http://schemas.openxmlformats.org/officeDocument/2006/relationships/image" Target="../media/image33.svg"/><Relationship Id="rId2" Type="http://schemas.openxmlformats.org/officeDocument/2006/relationships/image" Target="../media/image66.jpg"/><Relationship Id="rId1" Type="http://schemas.openxmlformats.org/officeDocument/2006/relationships/slideLayout" Target="../slideLayouts/slideLayout9.xml"/><Relationship Id="rId6" Type="http://schemas.openxmlformats.org/officeDocument/2006/relationships/image" Target="../media/image70.jpg"/><Relationship Id="rId11" Type="http://schemas.openxmlformats.org/officeDocument/2006/relationships/image" Target="../media/image32.png"/><Relationship Id="rId5" Type="http://schemas.openxmlformats.org/officeDocument/2006/relationships/image" Target="../media/image69.jpg"/><Relationship Id="rId10" Type="http://schemas.openxmlformats.org/officeDocument/2006/relationships/slide" Target="slide2.xml"/><Relationship Id="rId4" Type="http://schemas.openxmlformats.org/officeDocument/2006/relationships/image" Target="../media/image68.jpg"/><Relationship Id="rId9" Type="http://schemas.openxmlformats.org/officeDocument/2006/relationships/image" Target="../media/image73.jpg"/></Relationships>
</file>

<file path=ppt/slides/_rels/slide25.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0.png"/><Relationship Id="rId12" Type="http://schemas.openxmlformats.org/officeDocument/2006/relationships/image" Target="../media/image10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0.png"/><Relationship Id="rId11" Type="http://schemas.openxmlformats.org/officeDocument/2006/relationships/image" Target="../media/image990.png"/><Relationship Id="rId5" Type="http://schemas.openxmlformats.org/officeDocument/2006/relationships/image" Target="../media/image930.png"/><Relationship Id="rId15" Type="http://schemas.openxmlformats.org/officeDocument/2006/relationships/image" Target="../media/image33.svg"/><Relationship Id="rId10" Type="http://schemas.openxmlformats.org/officeDocument/2006/relationships/image" Target="../media/image980.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33.svg"/><Relationship Id="rId2" Type="http://schemas.openxmlformats.org/officeDocument/2006/relationships/image" Target="../media/image77.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79.jp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77.png"/><Relationship Id="rId7" Type="http://schemas.openxmlformats.org/officeDocument/2006/relationships/image" Target="../media/image810.png"/><Relationship Id="rId12" Type="http://schemas.openxmlformats.org/officeDocument/2006/relationships/image" Target="../media/image33.svg"/><Relationship Id="rId2" Type="http://schemas.openxmlformats.org/officeDocument/2006/relationships/image" Target="../media/image760.png"/><Relationship Id="rId1" Type="http://schemas.openxmlformats.org/officeDocument/2006/relationships/slideLayout" Target="../slideLayouts/slideLayout6.xml"/><Relationship Id="rId6" Type="http://schemas.openxmlformats.org/officeDocument/2006/relationships/image" Target="../media/image800.png"/><Relationship Id="rId11" Type="http://schemas.openxmlformats.org/officeDocument/2006/relationships/image" Target="../media/image32.png"/><Relationship Id="rId5" Type="http://schemas.openxmlformats.org/officeDocument/2006/relationships/image" Target="../media/image79.png"/><Relationship Id="rId10"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83.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slide" Target="slide91.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2.png"/><Relationship Id="rId7" Type="http://schemas.openxmlformats.org/officeDocument/2006/relationships/image" Target="../media/image87.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90.png"/><Relationship Id="rId5" Type="http://schemas.openxmlformats.org/officeDocument/2006/relationships/image" Target="../media/image33.sv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3.sv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00.png"/><Relationship Id="rId7" Type="http://schemas.openxmlformats.org/officeDocument/2006/relationships/image" Target="../media/image32.png"/><Relationship Id="rId2" Type="http://schemas.openxmlformats.org/officeDocument/2006/relationships/image" Target="../media/image99.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8.png"/><Relationship Id="rId7"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33.sv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image" Target="../media/image117.jpg"/><Relationship Id="rId7" Type="http://schemas.openxmlformats.org/officeDocument/2006/relationships/image" Target="../media/image121.jpg"/><Relationship Id="rId12" Type="http://schemas.openxmlformats.org/officeDocument/2006/relationships/image" Target="../media/image33.svg"/><Relationship Id="rId2" Type="http://schemas.openxmlformats.org/officeDocument/2006/relationships/image" Target="../media/image116.jpg"/><Relationship Id="rId1" Type="http://schemas.openxmlformats.org/officeDocument/2006/relationships/slideLayout" Target="../slideLayouts/slideLayout19.xml"/><Relationship Id="rId6" Type="http://schemas.openxmlformats.org/officeDocument/2006/relationships/image" Target="../media/image120.jpg"/><Relationship Id="rId11" Type="http://schemas.openxmlformats.org/officeDocument/2006/relationships/image" Target="../media/image32.png"/><Relationship Id="rId5" Type="http://schemas.openxmlformats.org/officeDocument/2006/relationships/image" Target="../media/image119.jpg"/><Relationship Id="rId10" Type="http://schemas.openxmlformats.org/officeDocument/2006/relationships/slide" Target="slide2.xml"/><Relationship Id="rId4" Type="http://schemas.openxmlformats.org/officeDocument/2006/relationships/image" Target="../media/image118.jpg"/><Relationship Id="rId9" Type="http://schemas.openxmlformats.org/officeDocument/2006/relationships/image" Target="../media/image123.jpg"/></Relationships>
</file>

<file path=ppt/slides/_rels/slide64.xml.rels><?xml version="1.0" encoding="UTF-8" standalone="yes"?>
<Relationships xmlns="http://schemas.openxmlformats.org/package/2006/relationships"><Relationship Id="rId8" Type="http://schemas.openxmlformats.org/officeDocument/2006/relationships/image" Target="../media/image130.jpg"/><Relationship Id="rId3" Type="http://schemas.openxmlformats.org/officeDocument/2006/relationships/image" Target="../media/image125.jpg"/><Relationship Id="rId7" Type="http://schemas.openxmlformats.org/officeDocument/2006/relationships/image" Target="../media/image129.jpg"/><Relationship Id="rId12" Type="http://schemas.openxmlformats.org/officeDocument/2006/relationships/image" Target="../media/image33.svg"/><Relationship Id="rId2" Type="http://schemas.openxmlformats.org/officeDocument/2006/relationships/image" Target="../media/image124.jpg"/><Relationship Id="rId1" Type="http://schemas.openxmlformats.org/officeDocument/2006/relationships/slideLayout" Target="../slideLayouts/slideLayout19.xml"/><Relationship Id="rId6" Type="http://schemas.openxmlformats.org/officeDocument/2006/relationships/image" Target="../media/image128.jpg"/><Relationship Id="rId11" Type="http://schemas.openxmlformats.org/officeDocument/2006/relationships/image" Target="../media/image32.png"/><Relationship Id="rId5" Type="http://schemas.openxmlformats.org/officeDocument/2006/relationships/image" Target="../media/image127.jpg"/><Relationship Id="rId10" Type="http://schemas.openxmlformats.org/officeDocument/2006/relationships/slide" Target="slide2.xml"/><Relationship Id="rId4" Type="http://schemas.openxmlformats.org/officeDocument/2006/relationships/image" Target="../media/image126.jpg"/><Relationship Id="rId9" Type="http://schemas.openxmlformats.org/officeDocument/2006/relationships/image" Target="../media/image131.jp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2.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3.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7.png"/><Relationship Id="rId7" Type="http://schemas.openxmlformats.org/officeDocument/2006/relationships/image" Target="../media/image32.png"/><Relationship Id="rId2" Type="http://schemas.openxmlformats.org/officeDocument/2006/relationships/image" Target="../media/image136.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39.png"/><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8" Type="http://schemas.openxmlformats.org/officeDocument/2006/relationships/image" Target="../media/image147.jpg"/><Relationship Id="rId3" Type="http://schemas.openxmlformats.org/officeDocument/2006/relationships/image" Target="../media/image142.jpg"/><Relationship Id="rId7" Type="http://schemas.openxmlformats.org/officeDocument/2006/relationships/image" Target="../media/image146.jpg"/><Relationship Id="rId12" Type="http://schemas.openxmlformats.org/officeDocument/2006/relationships/image" Target="../media/image33.svg"/><Relationship Id="rId2" Type="http://schemas.openxmlformats.org/officeDocument/2006/relationships/image" Target="../media/image141.jpg"/><Relationship Id="rId1" Type="http://schemas.openxmlformats.org/officeDocument/2006/relationships/slideLayout" Target="../slideLayouts/slideLayout19.xml"/><Relationship Id="rId6" Type="http://schemas.openxmlformats.org/officeDocument/2006/relationships/image" Target="../media/image145.jpg"/><Relationship Id="rId11" Type="http://schemas.openxmlformats.org/officeDocument/2006/relationships/image" Target="../media/image32.png"/><Relationship Id="rId5" Type="http://schemas.openxmlformats.org/officeDocument/2006/relationships/image" Target="../media/image144.jpg"/><Relationship Id="rId10" Type="http://schemas.openxmlformats.org/officeDocument/2006/relationships/slide" Target="slide2.xml"/><Relationship Id="rId4" Type="http://schemas.openxmlformats.org/officeDocument/2006/relationships/image" Target="../media/image143.jpg"/><Relationship Id="rId9" Type="http://schemas.openxmlformats.org/officeDocument/2006/relationships/image" Target="../media/image148.jpg"/></Relationships>
</file>

<file path=ppt/slides/_rels/slide7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0.jpg"/><Relationship Id="rId7" Type="http://schemas.openxmlformats.org/officeDocument/2006/relationships/slide" Target="slide2.xml"/><Relationship Id="rId2" Type="http://schemas.openxmlformats.org/officeDocument/2006/relationships/image" Target="../media/image149.jpg"/><Relationship Id="rId1" Type="http://schemas.openxmlformats.org/officeDocument/2006/relationships/slideLayout" Target="../slideLayouts/slideLayout19.xml"/><Relationship Id="rId6" Type="http://schemas.openxmlformats.org/officeDocument/2006/relationships/image" Target="../media/image153.png"/><Relationship Id="rId5" Type="http://schemas.openxmlformats.org/officeDocument/2006/relationships/image" Target="../media/image152.jpg"/><Relationship Id="rId4" Type="http://schemas.openxmlformats.org/officeDocument/2006/relationships/image" Target="../media/image151.jpg"/><Relationship Id="rId9" Type="http://schemas.openxmlformats.org/officeDocument/2006/relationships/image" Target="../media/image33.svg"/></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5.jpg"/><Relationship Id="rId7" Type="http://schemas.openxmlformats.org/officeDocument/2006/relationships/slide" Target="slide2.xml"/><Relationship Id="rId2" Type="http://schemas.openxmlformats.org/officeDocument/2006/relationships/image" Target="../media/image154.jpg"/><Relationship Id="rId1" Type="http://schemas.openxmlformats.org/officeDocument/2006/relationships/slideLayout" Target="../slideLayouts/slideLayout19.xml"/><Relationship Id="rId6" Type="http://schemas.openxmlformats.org/officeDocument/2006/relationships/image" Target="../media/image158.png"/><Relationship Id="rId5" Type="http://schemas.openxmlformats.org/officeDocument/2006/relationships/image" Target="../media/image157.jpg"/><Relationship Id="rId4" Type="http://schemas.openxmlformats.org/officeDocument/2006/relationships/image" Target="../media/image156.jpg"/><Relationship Id="rId9" Type="http://schemas.openxmlformats.org/officeDocument/2006/relationships/image" Target="../media/image33.svg"/></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0.jpg"/><Relationship Id="rId7" Type="http://schemas.openxmlformats.org/officeDocument/2006/relationships/slide" Target="slide2.xml"/><Relationship Id="rId2" Type="http://schemas.openxmlformats.org/officeDocument/2006/relationships/image" Target="../media/image159.jpg"/><Relationship Id="rId1" Type="http://schemas.openxmlformats.org/officeDocument/2006/relationships/slideLayout" Target="../slideLayouts/slideLayout19.xml"/><Relationship Id="rId6" Type="http://schemas.openxmlformats.org/officeDocument/2006/relationships/image" Target="../media/image163.png"/><Relationship Id="rId5" Type="http://schemas.openxmlformats.org/officeDocument/2006/relationships/image" Target="../media/image162.jpg"/><Relationship Id="rId4" Type="http://schemas.openxmlformats.org/officeDocument/2006/relationships/image" Target="../media/image161.jpg"/><Relationship Id="rId9" Type="http://schemas.openxmlformats.org/officeDocument/2006/relationships/image" Target="../media/image33.sv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64.png"/><Relationship Id="rId4" Type="http://schemas.openxmlformats.org/officeDocument/2006/relationships/image" Target="../media/image33.sv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67.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6.jpeg"/><Relationship Id="rId5" Type="http://schemas.openxmlformats.org/officeDocument/2006/relationships/image" Target="../media/image165.png"/><Relationship Id="rId4" Type="http://schemas.openxmlformats.org/officeDocument/2006/relationships/image" Target="../media/image33.svg"/></Relationships>
</file>

<file path=ppt/slides/_rels/slide79.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32.png"/><Relationship Id="rId7" Type="http://schemas.openxmlformats.org/officeDocument/2006/relationships/image" Target="../media/image170.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9.jpeg"/><Relationship Id="rId11" Type="http://schemas.openxmlformats.org/officeDocument/2006/relationships/image" Target="../media/image174.jpe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33.svg"/><Relationship Id="rId9" Type="http://schemas.openxmlformats.org/officeDocument/2006/relationships/image" Target="../media/image172.jpe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5.png"/><Relationship Id="rId4" Type="http://schemas.openxmlformats.org/officeDocument/2006/relationships/image" Target="../media/image33.sv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6.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0.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179.png"/><Relationship Id="rId5" Type="http://schemas.openxmlformats.org/officeDocument/2006/relationships/slide" Target="slide37.xml"/><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583642" y="3990786"/>
            <a:ext cx="10712680" cy="1754326"/>
          </a:xfrm>
          <a:prstGeom prst="rect">
            <a:avLst/>
          </a:prstGeom>
          <a:noFill/>
        </p:spPr>
        <p:txBody>
          <a:bodyPr wrap="square">
            <a:spAutoFit/>
          </a:bodyPr>
          <a:lstStyle/>
          <a:p>
            <a:r>
              <a:rPr lang="en-US" sz="1800" dirty="0">
                <a:solidFill>
                  <a:schemeClr val="bg1"/>
                </a:solidFill>
              </a:rPr>
              <a:t>CS231n. (2023). (Stanford University) Retrieved January 2024, from Convolutional Neural Networks for Visual Recognition: https://cs231n.github.io/convolutional-networks/</a:t>
            </a:r>
          </a:p>
          <a:p>
            <a:endParaRPr lang="en-US" sz="1800" dirty="0">
              <a:solidFill>
                <a:schemeClr val="bg1"/>
              </a:solidFill>
            </a:endParaRPr>
          </a:p>
          <a:p>
            <a:r>
              <a:rPr lang="en-US" sz="1800" dirty="0">
                <a:solidFill>
                  <a:schemeClr val="bg1"/>
                </a:solidFill>
              </a:rPr>
              <a:t>O'Shea, K., &amp; Nash, R. (2015). An Introduction to Convolutional Neural Networks. Aberystwyth University. Retrieved from https://arxiv.org/abs/1511.08458</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 Placeholder 26">
            <a:extLst>
              <a:ext uri="{FF2B5EF4-FFF2-40B4-BE49-F238E27FC236}">
                <a16:creationId xmlns:a16="http://schemas.microsoft.com/office/drawing/2014/main" id="{AAB46CD8-7404-8141-8246-EEE62ADBA10D}"/>
              </a:ext>
            </a:extLst>
          </p:cNvPr>
          <p:cNvSpPr txBox="1">
            <a:spLocks/>
          </p:cNvSpPr>
          <p:nvPr/>
        </p:nvSpPr>
        <p:spPr>
          <a:xfrm>
            <a:off x="583643" y="2887103"/>
            <a:ext cx="10369280" cy="952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00"/>
                </a:solidFill>
              </a:rPr>
              <a:t>While there are many image classification research, I didn’t find anything regarding the classification of graphs with probability distributions.</a:t>
            </a:r>
          </a:p>
        </p:txBody>
      </p:sp>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85F05A5E-23AD-0F5E-0533-C5DE45BEEE11}"/>
              </a:ext>
            </a:extLst>
          </p:cNvPr>
          <p:cNvSpPr txBox="1"/>
          <p:nvPr/>
        </p:nvSpPr>
        <p:spPr>
          <a:xfrm>
            <a:off x="6298071" y="5794572"/>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
        <p:nvSpPr>
          <p:cNvPr id="3" name="TextBox 2">
            <a:extLst>
              <a:ext uri="{FF2B5EF4-FFF2-40B4-BE49-F238E27FC236}">
                <a16:creationId xmlns:a16="http://schemas.microsoft.com/office/drawing/2014/main" id="{85E91F8E-1552-6E8B-48DD-ECFA7F1C4CF4}"/>
              </a:ext>
            </a:extLst>
          </p:cNvPr>
          <p:cNvSpPr txBox="1"/>
          <p:nvPr/>
        </p:nvSpPr>
        <p:spPr>
          <a:xfrm>
            <a:off x="5569608" y="6311832"/>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6687208" y="6436773"/>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Created using a language library.</a:t>
            </a:r>
          </a:p>
          <a:p>
            <a:endParaRPr lang="en-ZA" dirty="0"/>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940904" y="1769987"/>
            <a:ext cx="6873925" cy="4695460"/>
          </a:xfrm>
        </p:spPr>
        <p:txBody>
          <a:bodyPr/>
          <a:lstStyle/>
          <a:p>
            <a:r>
              <a:rPr lang="en-US" sz="1450" b="1" dirty="0">
                <a:solidFill>
                  <a:srgbClr val="FFFF00"/>
                </a:solidFill>
              </a:rPr>
              <a:t>03  Motivation</a:t>
            </a:r>
            <a:r>
              <a:rPr lang="en-US" sz="1450" b="1" dirty="0"/>
              <a:t> – </a:t>
            </a:r>
            <a:r>
              <a:rPr lang="en-US" sz="1450" b="1" i="1" dirty="0"/>
              <a:t>Why choose this project and what literature is there?</a:t>
            </a:r>
          </a:p>
          <a:p>
            <a:r>
              <a:rPr lang="en-US" sz="1450" b="1" dirty="0">
                <a:solidFill>
                  <a:srgbClr val="FFFF00"/>
                </a:solidFill>
              </a:rPr>
              <a:t>11  Objective</a:t>
            </a:r>
            <a:r>
              <a:rPr lang="en-US" sz="1450" b="1" dirty="0"/>
              <a:t> – </a:t>
            </a:r>
            <a:r>
              <a:rPr lang="en-US" sz="1450" b="1" i="1" dirty="0"/>
              <a:t>What do I want to accomplish?</a:t>
            </a:r>
          </a:p>
          <a:p>
            <a:r>
              <a:rPr lang="en-US" sz="1450" b="1" dirty="0">
                <a:solidFill>
                  <a:srgbClr val="FFFF00"/>
                </a:solidFill>
              </a:rPr>
              <a:t>18  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28  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54  Results</a:t>
            </a:r>
            <a:r>
              <a:rPr lang="en-US" sz="1450" b="1" dirty="0"/>
              <a:t> – </a:t>
            </a:r>
            <a:r>
              <a:rPr lang="en-US" sz="1450" b="1" i="1" dirty="0"/>
              <a:t>Can the models accurately classify the images?</a:t>
            </a:r>
          </a:p>
          <a:p>
            <a:r>
              <a:rPr lang="en-US" sz="1450" b="1" i="1" dirty="0"/>
              <a:t>	</a:t>
            </a:r>
            <a:r>
              <a:rPr lang="en-US" sz="1450" dirty="0"/>
              <a:t>Simple Graph Classifiers</a:t>
            </a:r>
          </a:p>
          <a:p>
            <a:r>
              <a:rPr lang="en-US" sz="1450" dirty="0"/>
              <a:t>	Distribution Graph Classifiers</a:t>
            </a:r>
          </a:p>
          <a:p>
            <a:r>
              <a:rPr lang="en-US" sz="1450" b="1" dirty="0">
                <a:solidFill>
                  <a:srgbClr val="FFFF00"/>
                </a:solidFill>
              </a:rPr>
              <a:t>81 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grpSp>
        <p:nvGrpSpPr>
          <p:cNvPr id="6" name="Group 5">
            <a:extLst>
              <a:ext uri="{FF2B5EF4-FFF2-40B4-BE49-F238E27FC236}">
                <a16:creationId xmlns:a16="http://schemas.microsoft.com/office/drawing/2014/main" id="{EFBDEA26-63D8-A99F-3D61-45155340867E}"/>
              </a:ext>
            </a:extLst>
          </p:cNvPr>
          <p:cNvGrpSpPr/>
          <p:nvPr/>
        </p:nvGrpSpPr>
        <p:grpSpPr>
          <a:xfrm>
            <a:off x="724428" y="1868891"/>
            <a:ext cx="1200022" cy="4596556"/>
            <a:chOff x="801268" y="1788068"/>
            <a:chExt cx="1200022" cy="4596556"/>
          </a:xfrm>
        </p:grpSpPr>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466353"/>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769221"/>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076438"/>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5352"/>
              <a:ext cx="279272" cy="279272"/>
            </a:xfrm>
            <a:prstGeom prst="rect">
              <a:avLst/>
            </a:prstGeom>
          </p:spPr>
        </p:pic>
        <p:pic>
          <p:nvPicPr>
            <p:cNvPr id="26" name="Graphic 25" descr="Link with solid fill">
              <a:hlinkClick r:id="rId11"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45625"/>
              <a:ext cx="279272" cy="279272"/>
            </a:xfrm>
            <a:prstGeom prst="rect">
              <a:avLst/>
            </a:prstGeom>
          </p:spPr>
        </p:pic>
        <p:pic>
          <p:nvPicPr>
            <p:cNvPr id="30" name="Graphic 29" descr="Link with solid fill">
              <a:hlinkClick r:id="rId14"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072639"/>
              <a:ext cx="279272" cy="279272"/>
            </a:xfrm>
            <a:prstGeom prst="rect">
              <a:avLst/>
            </a:prstGeom>
          </p:spPr>
        </p:pic>
        <p:pic>
          <p:nvPicPr>
            <p:cNvPr id="31" name="Graphic 30" descr="Link with solid fill">
              <a:hlinkClick r:id="rId15"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13685"/>
              <a:ext cx="279272" cy="279272"/>
            </a:xfrm>
            <a:prstGeom prst="rect">
              <a:avLst/>
            </a:prstGeom>
          </p:spPr>
        </p:pic>
        <p:pic>
          <p:nvPicPr>
            <p:cNvPr id="32" name="Graphic 31" descr="Link with solid fill">
              <a:hlinkClick r:id="rId16"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59834"/>
              <a:ext cx="279272" cy="279272"/>
            </a:xfrm>
            <a:prstGeom prst="rect">
              <a:avLst/>
            </a:prstGeom>
          </p:spPr>
        </p:pic>
        <p:pic>
          <p:nvPicPr>
            <p:cNvPr id="33" name="Graphic 32" descr="Link with solid fill">
              <a:hlinkClick r:id="rId17"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402831"/>
              <a:ext cx="279272" cy="279272"/>
            </a:xfrm>
            <a:prstGeom prst="rect">
              <a:avLst/>
            </a:prstGeom>
          </p:spPr>
        </p:pic>
        <p:pic>
          <p:nvPicPr>
            <p:cNvPr id="34" name="Graphic 33" descr="Link with solid fill">
              <a:hlinkClick r:id="rId18"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5828"/>
              <a:ext cx="279272" cy="279272"/>
            </a:xfrm>
            <a:prstGeom prst="rect">
              <a:avLst/>
            </a:prstGeom>
          </p:spPr>
        </p:pic>
        <p:pic>
          <p:nvPicPr>
            <p:cNvPr id="7" name="Graphic 6" descr="Link with solid fill">
              <a:hlinkClick r:id="rId19" action="ppaction://hlinksldjump"/>
              <a:extLst>
                <a:ext uri="{FF2B5EF4-FFF2-40B4-BE49-F238E27FC236}">
                  <a16:creationId xmlns:a16="http://schemas.microsoft.com/office/drawing/2014/main" id="{C618F9C4-08E1-DBC7-945C-F7C49B64DB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393727"/>
              <a:ext cx="279272" cy="279272"/>
            </a:xfrm>
            <a:prstGeom prst="rect">
              <a:avLst/>
            </a:prstGeom>
          </p:spPr>
        </p:pic>
        <p:pic>
          <p:nvPicPr>
            <p:cNvPr id="8" name="Graphic 7" descr="Link with solid fill">
              <a:hlinkClick r:id="rId20" action="ppaction://hlinksldjump"/>
              <a:extLst>
                <a:ext uri="{FF2B5EF4-FFF2-40B4-BE49-F238E27FC236}">
                  <a16:creationId xmlns:a16="http://schemas.microsoft.com/office/drawing/2014/main" id="{8B01EE7B-6C93-1972-876E-FF9D2AE37B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746175"/>
              <a:ext cx="279272" cy="279272"/>
            </a:xfrm>
            <a:prstGeom prst="rect">
              <a:avLst/>
            </a:prstGeom>
          </p:spPr>
        </p:pic>
      </p:gr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AE27F2A8-177A-AEBB-0F10-56C702FD60BA}"/>
              </a:ext>
            </a:extLst>
          </p:cNvPr>
          <p:cNvSpPr txBox="1"/>
          <p:nvPr/>
        </p:nvSpPr>
        <p:spPr>
          <a:xfrm>
            <a:off x="10587232" y="1390518"/>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a:t>
            </a:r>
            <a:r>
              <a:rPr lang="en-ZA" dirty="0" err="1"/>
              <a:t>SunEdition</a:t>
            </a:r>
            <a:r>
              <a:rPr lang="en-ZA" dirty="0"/>
              <a:t>]</a:t>
            </a:r>
          </a:p>
          <a:p>
            <a:endParaRPr lang="en-ZA" b="1" dirty="0"/>
          </a:p>
          <a:p>
            <a:r>
              <a:rPr lang="en-ZA" b="1" dirty="0"/>
              <a:t>Count </a:t>
            </a:r>
            <a:r>
              <a:rPr lang="en-ZA" dirty="0"/>
              <a:t>– 15,786</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421591" y="728195"/>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8263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6649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451602"/>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883441" y="2098992"/>
            <a:ext cx="854866" cy="369332"/>
          </a:xfrm>
          <a:prstGeom prst="rect">
            <a:avLst/>
          </a:prstGeom>
          <a:noFill/>
        </p:spPr>
        <p:txBody>
          <a:bodyPr wrap="square">
            <a:spAutoFit/>
          </a:bodyPr>
          <a:lstStyle/>
          <a:p>
            <a:r>
              <a:rPr lang="en-US" sz="1800" dirty="0">
                <a:solidFill>
                  <a:srgbClr val="FFFF00"/>
                </a:solidFill>
              </a:rPr>
              <a:t>32x32</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9" name="Graphic 8" descr="Hamburger Menu Icon with solid fill">
            <a:hlinkClick r:id="rId4"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pic>
        <p:nvPicPr>
          <p:cNvPr id="18" name="Picture 17" descr="A group of colorful squares&#10;&#10;Description automatically generated with medium confidence">
            <a:extLst>
              <a:ext uri="{FF2B5EF4-FFF2-40B4-BE49-F238E27FC236}">
                <a16:creationId xmlns:a16="http://schemas.microsoft.com/office/drawing/2014/main" id="{A3671486-06F2-A0E5-9A6D-2C70AB37061F}"/>
              </a:ext>
            </a:extLst>
          </p:cNvPr>
          <p:cNvPicPr>
            <a:picLocks noChangeAspect="1"/>
          </p:cNvPicPr>
          <p:nvPr/>
        </p:nvPicPr>
        <p:blipFill>
          <a:blip r:embed="rId7"/>
          <a:stretch>
            <a:fillRect/>
          </a:stretch>
        </p:blipFill>
        <p:spPr>
          <a:xfrm>
            <a:off x="443174" y="2468324"/>
            <a:ext cx="3583097" cy="2866478"/>
          </a:xfrm>
          <a:prstGeom prst="roundRect">
            <a:avLst/>
          </a:prstGeom>
        </p:spPr>
      </p:pic>
    </p:spTree>
    <p:extLst>
      <p:ext uri="{BB962C8B-B14F-4D97-AF65-F5344CB8AC3E}">
        <p14:creationId xmlns:p14="http://schemas.microsoft.com/office/powerpoint/2010/main" val="161603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1285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3639425" y="1419437"/>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7" name="TextBox 6">
            <a:extLst>
              <a:ext uri="{FF2B5EF4-FFF2-40B4-BE49-F238E27FC236}">
                <a16:creationId xmlns:a16="http://schemas.microsoft.com/office/drawing/2014/main" id="{FC6B884C-BBFA-C7CE-7192-B7BC62428C1D}"/>
              </a:ext>
            </a:extLst>
          </p:cNvPr>
          <p:cNvSpPr txBox="1"/>
          <p:nvPr/>
        </p:nvSpPr>
        <p:spPr>
          <a:xfrm>
            <a:off x="7921906" y="4521435"/>
            <a:ext cx="1716157" cy="369332"/>
          </a:xfrm>
          <a:prstGeom prst="rect">
            <a:avLst/>
          </a:prstGeom>
          <a:noFill/>
        </p:spPr>
        <p:txBody>
          <a:bodyPr wrap="square" rtlCol="0">
            <a:spAutoFit/>
          </a:bodyPr>
          <a:lstStyle/>
          <a:p>
            <a:r>
              <a:rPr lang="de-DE" dirty="0">
                <a:solidFill>
                  <a:schemeClr val="bg1"/>
                </a:solidFill>
              </a:rPr>
              <a:t>[Bishop, 117]</a:t>
            </a:r>
            <a:endParaRPr lang="en-US" dirty="0">
              <a:solidFill>
                <a:schemeClr val="bg1"/>
              </a:solidFill>
            </a:endParaRPr>
          </a:p>
        </p:txBody>
      </p:sp>
      <p:pic>
        <p:nvPicPr>
          <p:cNvPr id="8" name="Picture 7">
            <a:extLst>
              <a:ext uri="{FF2B5EF4-FFF2-40B4-BE49-F238E27FC236}">
                <a16:creationId xmlns:a16="http://schemas.microsoft.com/office/drawing/2014/main" id="{695D4EDF-EBAA-C7EA-2769-3730C5D033A4}"/>
              </a:ext>
            </a:extLst>
          </p:cNvPr>
          <p:cNvPicPr>
            <a:picLocks noChangeAspect="1"/>
          </p:cNvPicPr>
          <p:nvPr/>
        </p:nvPicPr>
        <p:blipFill>
          <a:blip r:embed="rId2"/>
          <a:stretch>
            <a:fillRect/>
          </a:stretch>
        </p:blipFill>
        <p:spPr>
          <a:xfrm>
            <a:off x="424866" y="2765159"/>
            <a:ext cx="5855001" cy="3378374"/>
          </a:xfrm>
          <a:prstGeom prst="rect">
            <a:avLst/>
          </a:prstGeom>
        </p:spPr>
      </p:pic>
      <p:sp>
        <p:nvSpPr>
          <p:cNvPr id="9" name="TextBox 8">
            <a:extLst>
              <a:ext uri="{FF2B5EF4-FFF2-40B4-BE49-F238E27FC236}">
                <a16:creationId xmlns:a16="http://schemas.microsoft.com/office/drawing/2014/main" id="{51D915DC-28B9-50BE-4071-138648F52F86}"/>
              </a:ext>
            </a:extLst>
          </p:cNvPr>
          <p:cNvSpPr txBox="1"/>
          <p:nvPr/>
        </p:nvSpPr>
        <p:spPr>
          <a:xfrm>
            <a:off x="6626506" y="2726102"/>
            <a:ext cx="4306958" cy="1477328"/>
          </a:xfrm>
          <a:prstGeom prst="rect">
            <a:avLst/>
          </a:prstGeom>
          <a:noFill/>
        </p:spPr>
        <p:txBody>
          <a:bodyPr wrap="square" rtlCol="0">
            <a:spAutoFit/>
          </a:bodyPr>
          <a:lstStyle/>
          <a:p>
            <a:pPr algn="ctr"/>
            <a:r>
              <a:rPr lang="en-US" dirty="0">
                <a:solidFill>
                  <a:schemeClr val="bg1"/>
                </a:solidFill>
              </a:rPr>
              <a:t>„We shall view feed-forward neural networks as providing a general framework for representing non-linear functional mappings between a set of input variables and a set of output 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A6CBA-824D-4F13-682A-18C20ED40903}"/>
                  </a:ext>
                </a:extLst>
              </p:cNvPr>
              <p:cNvSpPr txBox="1"/>
              <p:nvPr/>
            </p:nvSpPr>
            <p:spPr>
              <a:xfrm>
                <a:off x="6626506" y="5076674"/>
                <a:ext cx="4892513" cy="1236877"/>
              </a:xfrm>
              <a:prstGeom prst="rect">
                <a:avLst/>
              </a:prstGeom>
              <a:noFill/>
            </p:spPr>
            <p:txBody>
              <a:bodyPr wrap="square" rtlCol="0">
                <a:spAutoFit/>
              </a:bodyPr>
              <a:lstStyle/>
              <a:p>
                <a:r>
                  <a:rPr lang="en-US" dirty="0">
                    <a:solidFill>
                      <a:schemeClr val="bg1"/>
                    </a:solidFill>
                  </a:rPr>
                  <a:t>Three main parts for a neural network: </a:t>
                </a:r>
              </a:p>
              <a:p>
                <a:r>
                  <a:rPr lang="en-US" dirty="0">
                    <a:solidFill>
                      <a:schemeClr val="accent3"/>
                    </a:solidFill>
                  </a:rPr>
                  <a:t>Input layer</a:t>
                </a:r>
                <a:r>
                  <a:rPr lang="de-DE" dirty="0">
                    <a:solidFill>
                      <a:schemeClr val="accent3"/>
                    </a:solidFill>
                  </a:rPr>
                  <a:t>	</a:t>
                </a:r>
                <a14:m>
                  <m:oMath xmlns:m="http://schemas.openxmlformats.org/officeDocument/2006/math">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1,…</m:t>
                        </m:r>
                      </m:sub>
                    </m:sSub>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𝑑</m:t>
                        </m:r>
                      </m:sub>
                    </m:sSub>
                  </m:oMath>
                </a14:m>
                <a:endParaRPr lang="de-DE" dirty="0">
                  <a:solidFill>
                    <a:schemeClr val="accent3"/>
                  </a:solidFill>
                </a:endParaRPr>
              </a:p>
              <a:p>
                <a:r>
                  <a:rPr lang="en-US" dirty="0">
                    <a:solidFill>
                      <a:srgbClr val="FFC000"/>
                    </a:solidFill>
                  </a:rPr>
                  <a:t>Hidden layers</a:t>
                </a:r>
                <a:r>
                  <a:rPr lang="de-DE" dirty="0">
                    <a:solidFill>
                      <a:srgbClr val="FFC000"/>
                    </a:solidFill>
                  </a:rPr>
                  <a:t>	</a:t>
                </a:r>
                <a14:m>
                  <m:oMath xmlns:m="http://schemas.openxmlformats.org/officeDocument/2006/math">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1,…</m:t>
                        </m:r>
                      </m:sub>
                    </m:sSub>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𝑀</m:t>
                        </m:r>
                      </m:sub>
                    </m:sSub>
                  </m:oMath>
                </a14:m>
                <a:endParaRPr lang="en-US" b="0" dirty="0">
                  <a:solidFill>
                    <a:srgbClr val="FFC000"/>
                  </a:solidFill>
                </a:endParaRPr>
              </a:p>
              <a:p>
                <a:r>
                  <a:rPr lang="en-US" dirty="0">
                    <a:solidFill>
                      <a:schemeClr val="accent5"/>
                    </a:solidFill>
                  </a:rPr>
                  <a:t>Output layer</a:t>
                </a:r>
                <a:r>
                  <a:rPr lang="de-DE" dirty="0">
                    <a:solidFill>
                      <a:schemeClr val="accent5"/>
                    </a:solidFill>
                  </a:rPr>
                  <a:t>	</a:t>
                </a:r>
                <a14:m>
                  <m:oMath xmlns:m="http://schemas.openxmlformats.org/officeDocument/2006/math">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1,…</m:t>
                        </m:r>
                      </m:sub>
                    </m:sSub>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𝑐</m:t>
                        </m:r>
                      </m:sub>
                    </m:sSub>
                  </m:oMath>
                </a14:m>
                <a:endParaRPr lang="en-US" dirty="0">
                  <a:solidFill>
                    <a:schemeClr val="accent5"/>
                  </a:solidFill>
                </a:endParaRPr>
              </a:p>
            </p:txBody>
          </p:sp>
        </mc:Choice>
        <mc:Fallback xmlns="">
          <p:sp>
            <p:nvSpPr>
              <p:cNvPr id="10" name="TextBox 9">
                <a:extLst>
                  <a:ext uri="{FF2B5EF4-FFF2-40B4-BE49-F238E27FC236}">
                    <a16:creationId xmlns:a16="http://schemas.microsoft.com/office/drawing/2014/main" id="{AD7A6CBA-824D-4F13-682A-18C20ED40903}"/>
                  </a:ext>
                </a:extLst>
              </p:cNvPr>
              <p:cNvSpPr txBox="1">
                <a:spLocks noRot="1" noChangeAspect="1" noMove="1" noResize="1" noEditPoints="1" noAdjustHandles="1" noChangeArrowheads="1" noChangeShapeType="1" noTextEdit="1"/>
              </p:cNvSpPr>
              <p:nvPr/>
            </p:nvSpPr>
            <p:spPr>
              <a:xfrm>
                <a:off x="6626506" y="5076674"/>
                <a:ext cx="4892513" cy="1236877"/>
              </a:xfrm>
              <a:prstGeom prst="rect">
                <a:avLst/>
              </a:prstGeom>
              <a:blipFill>
                <a:blip r:embed="rId3"/>
                <a:stretch>
                  <a:fillRect l="-996" t="-2956" b="-6404"/>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B4A5BAF-EFD3-736F-62DC-B1D916EFDFC8}"/>
              </a:ext>
            </a:extLst>
          </p:cNvPr>
          <p:cNvSpPr txBox="1">
            <a:spLocks/>
          </p:cNvSpPr>
          <p:nvPr/>
        </p:nvSpPr>
        <p:spPr>
          <a:xfrm>
            <a:off x="952082" y="219975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Feed-Forward Neural Networks</a:t>
            </a:r>
          </a:p>
        </p:txBody>
      </p:sp>
      <p:pic>
        <p:nvPicPr>
          <p:cNvPr id="11" name="Graphic 10" descr="Hamburger Menu Icon with solid fill">
            <a:hlinkClick r:id="rId4" action="ppaction://hlinksldjump"/>
            <a:extLst>
              <a:ext uri="{FF2B5EF4-FFF2-40B4-BE49-F238E27FC236}">
                <a16:creationId xmlns:a16="http://schemas.microsoft.com/office/drawing/2014/main" id="{A8BC348F-7F23-E0FA-196D-C66EF897A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2349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6096000" y="1183924"/>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25" name="Text Placeholder 2">
            <a:extLst>
              <a:ext uri="{FF2B5EF4-FFF2-40B4-BE49-F238E27FC236}">
                <a16:creationId xmlns:a16="http://schemas.microsoft.com/office/drawing/2014/main" id="{20B403B2-3DB6-4A0F-77BB-360F3A6C92B1}"/>
              </a:ext>
            </a:extLst>
          </p:cNvPr>
          <p:cNvSpPr txBox="1">
            <a:spLocks/>
          </p:cNvSpPr>
          <p:nvPr/>
        </p:nvSpPr>
        <p:spPr>
          <a:xfrm>
            <a:off x="3338769" y="1841054"/>
            <a:ext cx="2654858" cy="482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solidFill>
                  <a:schemeClr val="accent6"/>
                </a:solidFill>
              </a:rPr>
              <a:t>Feed-Forward ANN</a:t>
            </a:r>
            <a:endParaRPr lang="en-US" sz="2400" b="1" dirty="0">
              <a:solidFill>
                <a:schemeClr val="accent6"/>
              </a:solidFill>
            </a:endParaRPr>
          </a:p>
        </p:txBody>
      </p:sp>
      <p:sp>
        <p:nvSpPr>
          <p:cNvPr id="26" name="TextBox 25">
            <a:extLst>
              <a:ext uri="{FF2B5EF4-FFF2-40B4-BE49-F238E27FC236}">
                <a16:creationId xmlns:a16="http://schemas.microsoft.com/office/drawing/2014/main" id="{110023FE-FB43-D803-1134-D80A1180A147}"/>
              </a:ext>
            </a:extLst>
          </p:cNvPr>
          <p:cNvSpPr txBox="1"/>
          <p:nvPr/>
        </p:nvSpPr>
        <p:spPr>
          <a:xfrm>
            <a:off x="4196120" y="3474117"/>
            <a:ext cx="1128984" cy="369332"/>
          </a:xfrm>
          <a:prstGeom prst="rect">
            <a:avLst/>
          </a:prstGeom>
          <a:noFill/>
        </p:spPr>
        <p:txBody>
          <a:bodyPr wrap="square" rtlCol="0">
            <a:spAutoFit/>
          </a:bodyPr>
          <a:lstStyle/>
          <a:p>
            <a:r>
              <a:rPr lang="de-DE" dirty="0">
                <a:solidFill>
                  <a:schemeClr val="accent3"/>
                </a:solidFill>
              </a:rPr>
              <a:t>d: Inputs</a:t>
            </a:r>
            <a:endParaRPr lang="de-DE" dirty="0">
              <a:solidFill>
                <a:schemeClr val="accent5"/>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0F0075-CBF1-BF7F-AA90-D0B73592E010}"/>
                  </a:ext>
                </a:extLst>
              </p:cNvPr>
              <p:cNvSpPr txBox="1"/>
              <p:nvPr/>
            </p:nvSpPr>
            <p:spPr>
              <a:xfrm>
                <a:off x="1733437" y="3237813"/>
                <a:ext cx="2242280"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𝑑</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𝑗𝑖</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e>
                      </m:nary>
                    </m:oMath>
                  </m:oMathPara>
                </a14:m>
                <a:endParaRPr lang="en-US" dirty="0">
                  <a:solidFill>
                    <a:schemeClr val="bg1"/>
                  </a:solidFill>
                </a:endParaRPr>
              </a:p>
            </p:txBody>
          </p:sp>
        </mc:Choice>
        <mc:Fallback xmlns="">
          <p:sp>
            <p:nvSpPr>
              <p:cNvPr id="27" name="TextBox 26">
                <a:extLst>
                  <a:ext uri="{FF2B5EF4-FFF2-40B4-BE49-F238E27FC236}">
                    <a16:creationId xmlns:a16="http://schemas.microsoft.com/office/drawing/2014/main" id="{910F0075-CBF1-BF7F-AA90-D0B73592E010}"/>
                  </a:ext>
                </a:extLst>
              </p:cNvPr>
              <p:cNvSpPr txBox="1">
                <a:spLocks noRot="1" noChangeAspect="1" noMove="1" noResize="1" noEditPoints="1" noAdjustHandles="1" noChangeArrowheads="1" noChangeShapeType="1" noTextEdit="1"/>
              </p:cNvSpPr>
              <p:nvPr/>
            </p:nvSpPr>
            <p:spPr>
              <a:xfrm>
                <a:off x="1733437" y="3237813"/>
                <a:ext cx="2242280" cy="7845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29B0A2A-06F6-7A8F-B3A7-48BC204D0CE5}"/>
                  </a:ext>
                </a:extLst>
              </p:cNvPr>
              <p:cNvSpPr txBox="1"/>
              <p:nvPr/>
            </p:nvSpPr>
            <p:spPr>
              <a:xfrm>
                <a:off x="1485034" y="4287169"/>
                <a:ext cx="3136740" cy="768544"/>
              </a:xfrm>
              <a:prstGeom prst="rect">
                <a:avLst/>
              </a:prstGeom>
              <a:noFill/>
            </p:spPr>
            <p:txBody>
              <a:bodyPr wrap="square">
                <a:spAutoFit/>
              </a:bodyPr>
              <a:lstStyle/>
              <a:p>
                <a14:m>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𝑗𝑖</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weight in first layer</a:t>
                </a:r>
              </a:p>
              <a:p>
                <a14:m>
                  <m:oMath xmlns:m="http://schemas.openxmlformats.org/officeDocument/2006/math">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m:t>
                        </m:r>
                        <m:r>
                          <a:rPr lang="en-US" sz="1600" i="1">
                            <a:solidFill>
                              <a:schemeClr val="bg1"/>
                            </a:solidFill>
                            <a:latin typeface="Cambria Math" panose="02040503050406030204" pitchFamily="18" charset="0"/>
                          </a:rPr>
                          <m:t>0</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bias for hidden unit j</a:t>
                </a:r>
              </a:p>
            </p:txBody>
          </p:sp>
        </mc:Choice>
        <mc:Fallback xmlns="">
          <p:sp>
            <p:nvSpPr>
              <p:cNvPr id="28" name="TextBox 27">
                <a:extLst>
                  <a:ext uri="{FF2B5EF4-FFF2-40B4-BE49-F238E27FC236}">
                    <a16:creationId xmlns:a16="http://schemas.microsoft.com/office/drawing/2014/main" id="{929B0A2A-06F6-7A8F-B3A7-48BC204D0CE5}"/>
                  </a:ext>
                </a:extLst>
              </p:cNvPr>
              <p:cNvSpPr txBox="1">
                <a:spLocks noRot="1" noChangeAspect="1" noMove="1" noResize="1" noEditPoints="1" noAdjustHandles="1" noChangeArrowheads="1" noChangeShapeType="1" noTextEdit="1"/>
              </p:cNvSpPr>
              <p:nvPr/>
            </p:nvSpPr>
            <p:spPr>
              <a:xfrm>
                <a:off x="1485034" y="4287169"/>
                <a:ext cx="3136740" cy="768544"/>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CF32BBF-82E8-9438-2D10-813CEE00AEDC}"/>
                  </a:ext>
                </a:extLst>
              </p:cNvPr>
              <p:cNvSpPr txBox="1"/>
              <p:nvPr/>
            </p:nvSpPr>
            <p:spPr>
              <a:xfrm>
                <a:off x="2091774" y="5918149"/>
                <a:ext cx="108119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𝑧</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9" name="TextBox 28">
                <a:extLst>
                  <a:ext uri="{FF2B5EF4-FFF2-40B4-BE49-F238E27FC236}">
                    <a16:creationId xmlns:a16="http://schemas.microsoft.com/office/drawing/2014/main" id="{ECF32BBF-82E8-9438-2D10-813CEE00AEDC}"/>
                  </a:ext>
                </a:extLst>
              </p:cNvPr>
              <p:cNvSpPr txBox="1">
                <a:spLocks noRot="1" noChangeAspect="1" noMove="1" noResize="1" noEditPoints="1" noAdjustHandles="1" noChangeArrowheads="1" noChangeShapeType="1" noTextEdit="1"/>
              </p:cNvSpPr>
              <p:nvPr/>
            </p:nvSpPr>
            <p:spPr>
              <a:xfrm>
                <a:off x="2091774" y="5918149"/>
                <a:ext cx="1081193" cy="299313"/>
              </a:xfrm>
              <a:prstGeom prst="rect">
                <a:avLst/>
              </a:prstGeom>
              <a:blipFill>
                <a:blip r:embed="rId4"/>
                <a:stretch>
                  <a:fillRect l="-2260" r="-7910"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F80B5C-E114-5F5A-75EE-349787301D92}"/>
                  </a:ext>
                </a:extLst>
              </p:cNvPr>
              <p:cNvSpPr txBox="1"/>
              <p:nvPr/>
            </p:nvSpPr>
            <p:spPr>
              <a:xfrm>
                <a:off x="1617555" y="5354639"/>
                <a:ext cx="2871698" cy="338554"/>
              </a:xfrm>
              <a:prstGeom prst="rect">
                <a:avLst/>
              </a:prstGeom>
              <a:noFill/>
            </p:spPr>
            <p:txBody>
              <a:bodyPr wrap="square">
                <a:spAutoFit/>
              </a:bodyPr>
              <a:lstStyle/>
              <a:p>
                <a14:m>
                  <m:oMath xmlns:m="http://schemas.openxmlformats.org/officeDocument/2006/math">
                    <m:r>
                      <a:rPr lang="en-US" sz="1600" b="1" i="1" smtClean="0">
                        <a:solidFill>
                          <a:schemeClr val="bg1"/>
                        </a:solidFill>
                        <a:latin typeface="Cambria Math" panose="02040503050406030204" pitchFamily="18" charset="0"/>
                      </a:rPr>
                      <m:t>𝒈</m:t>
                    </m:r>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a:t>
                </a:r>
              </a:p>
            </p:txBody>
          </p:sp>
        </mc:Choice>
        <mc:Fallback xmlns="">
          <p:sp>
            <p:nvSpPr>
              <p:cNvPr id="30" name="TextBox 29">
                <a:extLst>
                  <a:ext uri="{FF2B5EF4-FFF2-40B4-BE49-F238E27FC236}">
                    <a16:creationId xmlns:a16="http://schemas.microsoft.com/office/drawing/2014/main" id="{BDF80B5C-E114-5F5A-75EE-349787301D92}"/>
                  </a:ext>
                </a:extLst>
              </p:cNvPr>
              <p:cNvSpPr txBox="1">
                <a:spLocks noRot="1" noChangeAspect="1" noMove="1" noResize="1" noEditPoints="1" noAdjustHandles="1" noChangeArrowheads="1" noChangeShapeType="1" noTextEdit="1"/>
              </p:cNvSpPr>
              <p:nvPr/>
            </p:nvSpPr>
            <p:spPr>
              <a:xfrm>
                <a:off x="1617555" y="5354639"/>
                <a:ext cx="2871698" cy="338554"/>
              </a:xfrm>
              <a:prstGeom prst="rect">
                <a:avLst/>
              </a:prstGeom>
              <a:blipFill>
                <a:blip r:embed="rId5"/>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DD0907D-6D96-C666-693B-09EDCE0A2FF5}"/>
                  </a:ext>
                </a:extLst>
              </p:cNvPr>
              <p:cNvSpPr txBox="1"/>
              <p:nvPr/>
            </p:nvSpPr>
            <p:spPr>
              <a:xfrm>
                <a:off x="7264792" y="3235868"/>
                <a:ext cx="2271391"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e>
                      </m:nary>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5DD0907D-6D96-C666-693B-09EDCE0A2FF5}"/>
                  </a:ext>
                </a:extLst>
              </p:cNvPr>
              <p:cNvSpPr txBox="1">
                <a:spLocks noRot="1" noChangeAspect="1" noMove="1" noResize="1" noEditPoints="1" noAdjustHandles="1" noChangeArrowheads="1" noChangeShapeType="1" noTextEdit="1"/>
              </p:cNvSpPr>
              <p:nvPr/>
            </p:nvSpPr>
            <p:spPr>
              <a:xfrm>
                <a:off x="7264792" y="3235868"/>
                <a:ext cx="2271391" cy="810222"/>
              </a:xfrm>
              <a:prstGeom prst="rect">
                <a:avLst/>
              </a:prstGeom>
              <a:blipFill>
                <a:blip r:embed="rId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AD0C90E-890D-2042-209F-A1866D575189}"/>
              </a:ext>
            </a:extLst>
          </p:cNvPr>
          <p:cNvSpPr txBox="1"/>
          <p:nvPr/>
        </p:nvSpPr>
        <p:spPr>
          <a:xfrm>
            <a:off x="1485034" y="2661066"/>
            <a:ext cx="3375867" cy="369332"/>
          </a:xfrm>
          <a:prstGeom prst="rect">
            <a:avLst/>
          </a:prstGeom>
          <a:noFill/>
        </p:spPr>
        <p:txBody>
          <a:bodyPr wrap="square" rtlCol="0">
            <a:spAutoFit/>
          </a:bodyPr>
          <a:lstStyle/>
          <a:p>
            <a:r>
              <a:rPr lang="en-US" b="1" dirty="0">
                <a:solidFill>
                  <a:schemeClr val="bg1"/>
                </a:solidFill>
              </a:rPr>
              <a:t>Output of the hidden-unit</a:t>
            </a:r>
          </a:p>
        </p:txBody>
      </p:sp>
      <p:sp>
        <p:nvSpPr>
          <p:cNvPr id="33" name="TextBox 32">
            <a:extLst>
              <a:ext uri="{FF2B5EF4-FFF2-40B4-BE49-F238E27FC236}">
                <a16:creationId xmlns:a16="http://schemas.microsoft.com/office/drawing/2014/main" id="{379CEC1F-01E5-0572-2F69-364BE5DF016C}"/>
              </a:ext>
            </a:extLst>
          </p:cNvPr>
          <p:cNvSpPr txBox="1"/>
          <p:nvPr/>
        </p:nvSpPr>
        <p:spPr>
          <a:xfrm>
            <a:off x="7416749" y="2661066"/>
            <a:ext cx="2385835" cy="369332"/>
          </a:xfrm>
          <a:prstGeom prst="rect">
            <a:avLst/>
          </a:prstGeom>
          <a:noFill/>
        </p:spPr>
        <p:txBody>
          <a:bodyPr wrap="square" rtlCol="0">
            <a:spAutoFit/>
          </a:bodyPr>
          <a:lstStyle/>
          <a:p>
            <a:r>
              <a:rPr lang="en-US" b="1" dirty="0">
                <a:solidFill>
                  <a:schemeClr val="bg1"/>
                </a:solidFill>
              </a:rPr>
              <a:t>Output of the network</a:t>
            </a:r>
          </a:p>
        </p:txBody>
      </p:sp>
      <p:sp>
        <p:nvSpPr>
          <p:cNvPr id="34" name="TextBox 33">
            <a:extLst>
              <a:ext uri="{FF2B5EF4-FFF2-40B4-BE49-F238E27FC236}">
                <a16:creationId xmlns:a16="http://schemas.microsoft.com/office/drawing/2014/main" id="{963AEAF6-67A5-7305-6AA2-EABFE01A2F88}"/>
              </a:ext>
            </a:extLst>
          </p:cNvPr>
          <p:cNvSpPr txBox="1"/>
          <p:nvPr/>
        </p:nvSpPr>
        <p:spPr>
          <a:xfrm>
            <a:off x="6901379" y="4214310"/>
            <a:ext cx="4364030" cy="369332"/>
          </a:xfrm>
          <a:prstGeom prst="rect">
            <a:avLst/>
          </a:prstGeom>
          <a:noFill/>
        </p:spPr>
        <p:txBody>
          <a:bodyPr wrap="square" rtlCol="0">
            <a:spAutoFit/>
          </a:bodyPr>
          <a:lstStyle/>
          <a:p>
            <a:r>
              <a:rPr lang="en-US" b="1" dirty="0">
                <a:solidFill>
                  <a:schemeClr val="bg1"/>
                </a:solidFill>
              </a:rPr>
              <a:t>Complete function for figure 4.1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8A65D0-C972-835E-06BE-4AB30D964C22}"/>
                  </a:ext>
                </a:extLst>
              </p:cNvPr>
              <p:cNvSpPr txBox="1"/>
              <p:nvPr/>
            </p:nvSpPr>
            <p:spPr>
              <a:xfrm>
                <a:off x="6631026" y="5101871"/>
                <a:ext cx="335117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d>
                        <m:dPr>
                          <m:ctrlPr>
                            <a:rPr lang="de-DE"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𝑀</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𝑘𝑗</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sup>
                              </m:sSubSup>
                              <m:r>
                                <a:rPr lang="en-US" b="0" i="1" smtClean="0">
                                  <a:solidFill>
                                    <a:schemeClr val="bg1"/>
                                  </a:solidFill>
                                  <a:latin typeface="Cambria Math" panose="02040503050406030204" pitchFamily="18" charset="0"/>
                                </a:rPr>
                                <m:t>𝑔</m:t>
                              </m:r>
                              <m:d>
                                <m:dPr>
                                  <m:ctrlPr>
                                    <a:rPr lang="en-US"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𝑑</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𝑗𝑖</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e>
                                  </m:nary>
                                </m:e>
                              </m:d>
                            </m:e>
                          </m:nary>
                        </m:e>
                      </m:d>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888A65D0-C972-835E-06BE-4AB30D964C22}"/>
                  </a:ext>
                </a:extLst>
              </p:cNvPr>
              <p:cNvSpPr txBox="1">
                <a:spLocks noRot="1" noChangeAspect="1" noMove="1" noResize="1" noEditPoints="1" noAdjustHandles="1" noChangeArrowheads="1" noChangeShapeType="1" noTextEdit="1"/>
              </p:cNvSpPr>
              <p:nvPr/>
            </p:nvSpPr>
            <p:spPr>
              <a:xfrm>
                <a:off x="6631026" y="5101871"/>
                <a:ext cx="3351174" cy="8917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E31FE86-19EE-2DA6-33AD-A6C9C28883CD}"/>
                  </a:ext>
                </a:extLst>
              </p:cNvPr>
              <p:cNvSpPr txBox="1"/>
              <p:nvPr/>
            </p:nvSpPr>
            <p:spPr>
              <a:xfrm>
                <a:off x="6637652" y="4583642"/>
                <a:ext cx="4899279" cy="338554"/>
              </a:xfrm>
              <a:prstGeom prst="rect">
                <a:avLst/>
              </a:prstGeom>
              <a:noFill/>
            </p:spPr>
            <p:txBody>
              <a:bodyPr wrap="square">
                <a:spAutoFit/>
              </a:bodyPr>
              <a:lstStyle/>
              <a:p>
                <a14:m>
                  <m:oMath xmlns:m="http://schemas.openxmlformats.org/officeDocument/2006/math">
                    <m:acc>
                      <m:accPr>
                        <m:chr m:val="̃"/>
                        <m:ctrlPr>
                          <a:rPr lang="en-US" sz="1600" b="1" i="1" smtClean="0">
                            <a:solidFill>
                              <a:schemeClr val="bg1"/>
                            </a:solidFill>
                            <a:latin typeface="Cambria Math" panose="02040503050406030204" pitchFamily="18" charset="0"/>
                          </a:rPr>
                        </m:ctrlPr>
                      </m:accPr>
                      <m:e>
                        <m:r>
                          <a:rPr lang="de-DE" sz="1600" b="1" i="1" smtClean="0">
                            <a:solidFill>
                              <a:schemeClr val="bg1"/>
                            </a:solidFill>
                            <a:latin typeface="Cambria Math" panose="02040503050406030204" pitchFamily="18" charset="0"/>
                          </a:rPr>
                          <m:t>𝒈</m:t>
                        </m:r>
                      </m:e>
                    </m:acc>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 for the output units</a:t>
                </a:r>
              </a:p>
            </p:txBody>
          </p:sp>
        </mc:Choice>
        <mc:Fallback xmlns="">
          <p:sp>
            <p:nvSpPr>
              <p:cNvPr id="36" name="TextBox 35">
                <a:extLst>
                  <a:ext uri="{FF2B5EF4-FFF2-40B4-BE49-F238E27FC236}">
                    <a16:creationId xmlns:a16="http://schemas.microsoft.com/office/drawing/2014/main" id="{4E31FE86-19EE-2DA6-33AD-A6C9C28883CD}"/>
                  </a:ext>
                </a:extLst>
              </p:cNvPr>
              <p:cNvSpPr txBox="1">
                <a:spLocks noRot="1" noChangeAspect="1" noMove="1" noResize="1" noEditPoints="1" noAdjustHandles="1" noChangeArrowheads="1" noChangeShapeType="1" noTextEdit="1"/>
              </p:cNvSpPr>
              <p:nvPr/>
            </p:nvSpPr>
            <p:spPr>
              <a:xfrm>
                <a:off x="6637652" y="4583642"/>
                <a:ext cx="4899279" cy="338554"/>
              </a:xfrm>
              <a:prstGeom prst="rect">
                <a:avLst/>
              </a:prstGeom>
              <a:blipFill>
                <a:blip r:embed="rId8"/>
                <a:stretch>
                  <a:fillRect t="-5455" b="-2363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066D934-685C-E502-03B4-BDDEF631964B}"/>
              </a:ext>
            </a:extLst>
          </p:cNvPr>
          <p:cNvSpPr txBox="1"/>
          <p:nvPr/>
        </p:nvSpPr>
        <p:spPr>
          <a:xfrm>
            <a:off x="5917616" y="1849337"/>
            <a:ext cx="2168800" cy="369332"/>
          </a:xfrm>
          <a:prstGeom prst="rect">
            <a:avLst/>
          </a:prstGeom>
          <a:noFill/>
        </p:spPr>
        <p:txBody>
          <a:bodyPr wrap="square" rtlCol="0">
            <a:spAutoFit/>
          </a:bodyPr>
          <a:lstStyle/>
          <a:p>
            <a:r>
              <a:rPr lang="de-DE" dirty="0">
                <a:solidFill>
                  <a:schemeClr val="bg1"/>
                </a:solidFill>
              </a:rPr>
              <a:t>[Bishop, 116-119]</a:t>
            </a:r>
            <a:endParaRPr lang="en-US" dirty="0">
              <a:solidFill>
                <a:schemeClr val="bg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BD7140E-AF25-016E-DD5A-B0DC5E3B9873}"/>
                  </a:ext>
                </a:extLst>
              </p:cNvPr>
              <p:cNvSpPr txBox="1"/>
              <p:nvPr/>
            </p:nvSpPr>
            <p:spPr>
              <a:xfrm>
                <a:off x="6308035" y="624567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CBD7140E-AF25-016E-DD5A-B0DC5E3B9873}"/>
                  </a:ext>
                </a:extLst>
              </p:cNvPr>
              <p:cNvSpPr txBox="1">
                <a:spLocks noRot="1" noChangeAspect="1" noMove="1" noResize="1" noEditPoints="1" noAdjustHandles="1" noChangeArrowheads="1" noChangeShapeType="1" noTextEdit="1"/>
              </p:cNvSpPr>
              <p:nvPr/>
            </p:nvSpPr>
            <p:spPr>
              <a:xfrm>
                <a:off x="6308035" y="6245675"/>
                <a:ext cx="6096000" cy="369332"/>
              </a:xfrm>
              <a:prstGeom prst="rect">
                <a:avLst/>
              </a:prstGeom>
              <a:blipFill>
                <a:blip r:embed="rId9"/>
                <a:stretch>
                  <a:fillRect b="-1333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4553FC5-AC5A-E03D-BB06-FD4C0E0CA245}"/>
              </a:ext>
            </a:extLst>
          </p:cNvPr>
          <p:cNvSpPr txBox="1"/>
          <p:nvPr/>
        </p:nvSpPr>
        <p:spPr>
          <a:xfrm>
            <a:off x="6582337" y="6283179"/>
            <a:ext cx="1887960" cy="369332"/>
          </a:xfrm>
          <a:prstGeom prst="rect">
            <a:avLst/>
          </a:prstGeom>
          <a:noFill/>
        </p:spPr>
        <p:txBody>
          <a:bodyPr wrap="square">
            <a:spAutoFit/>
          </a:bodyPr>
          <a:lstStyle/>
          <a:p>
            <a:r>
              <a:rPr lang="en-US" b="1" i="1" dirty="0">
                <a:solidFill>
                  <a:schemeClr val="bg1"/>
                </a:solidFill>
              </a:rPr>
              <a:t>kth output unit</a:t>
            </a:r>
          </a:p>
        </p:txBody>
      </p:sp>
      <p:sp>
        <p:nvSpPr>
          <p:cNvPr id="7" name="TextBox 6">
            <a:extLst>
              <a:ext uri="{FF2B5EF4-FFF2-40B4-BE49-F238E27FC236}">
                <a16:creationId xmlns:a16="http://schemas.microsoft.com/office/drawing/2014/main" id="{28AF5881-1E08-3EFD-CD26-782A133BEDA8}"/>
              </a:ext>
            </a:extLst>
          </p:cNvPr>
          <p:cNvSpPr txBox="1"/>
          <p:nvPr/>
        </p:nvSpPr>
        <p:spPr>
          <a:xfrm>
            <a:off x="9586697" y="3475646"/>
            <a:ext cx="1881808" cy="369332"/>
          </a:xfrm>
          <a:prstGeom prst="rect">
            <a:avLst/>
          </a:prstGeom>
          <a:noFill/>
        </p:spPr>
        <p:txBody>
          <a:bodyPr wrap="square">
            <a:spAutoFit/>
          </a:bodyPr>
          <a:lstStyle/>
          <a:p>
            <a:r>
              <a:rPr lang="de-DE" dirty="0">
                <a:solidFill>
                  <a:srgbClr val="FFC000"/>
                </a:solidFill>
              </a:rPr>
              <a:t>M: Hidden-Units </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2D9C77DF-78FA-9BE0-B3CF-1581028251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547914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2244291" y="5534481"/>
            <a:ext cx="1519326" cy="338554"/>
          </a:xfrm>
          <a:prstGeom prst="rect">
            <a:avLst/>
          </a:prstGeom>
          <a:noFill/>
        </p:spPr>
        <p:txBody>
          <a:bodyPr wrap="square">
            <a:spAutoFit/>
          </a:bodyPr>
          <a:lstStyle/>
          <a:p>
            <a:r>
              <a:rPr lang="en-US" sz="1600" dirty="0">
                <a:solidFill>
                  <a:schemeClr val="bg1"/>
                </a:solidFill>
              </a:rPr>
              <a:t>[O’Shea et al.]</a:t>
            </a:r>
          </a:p>
        </p:txBody>
      </p:sp>
      <p:sp>
        <p:nvSpPr>
          <p:cNvPr id="28" name="TextBox 27">
            <a:extLst>
              <a:ext uri="{FF2B5EF4-FFF2-40B4-BE49-F238E27FC236}">
                <a16:creationId xmlns:a16="http://schemas.microsoft.com/office/drawing/2014/main" id="{6095D103-F29B-B047-AEF3-BC476C46AA19}"/>
              </a:ext>
            </a:extLst>
          </p:cNvPr>
          <p:cNvSpPr txBox="1"/>
          <p:nvPr/>
        </p:nvSpPr>
        <p:spPr>
          <a:xfrm>
            <a:off x="982148" y="2395160"/>
            <a:ext cx="4202892" cy="3139321"/>
          </a:xfrm>
          <a:prstGeom prst="rect">
            <a:avLst/>
          </a:prstGeom>
          <a:noFill/>
        </p:spPr>
        <p:txBody>
          <a:bodyPr wrap="square">
            <a:spAutoFit/>
          </a:bodyPr>
          <a:lstStyle/>
          <a:p>
            <a:r>
              <a:rPr lang="en-US" dirty="0">
                <a:solidFill>
                  <a:schemeClr val="bg1"/>
                </a:solidFill>
              </a:rPr>
              <a:t>The biggest difference between CNNs (convolutional neural networks) and ANNs (artificial neural networks) is that they are mostly used in image classification. </a:t>
            </a:r>
          </a:p>
          <a:p>
            <a:endParaRPr lang="en-US" dirty="0">
              <a:solidFill>
                <a:schemeClr val="bg1"/>
              </a:solidFill>
            </a:endParaRPr>
          </a:p>
          <a:p>
            <a:r>
              <a:rPr lang="en-US" dirty="0">
                <a:solidFill>
                  <a:schemeClr val="bg1"/>
                </a:solidFill>
              </a:rPr>
              <a:t>CNNs enable encoded image-specific features into the architecture (location + color), making the network more suited for image-focused tasks while also reducing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734905" y="1782199"/>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ANN vs. CNN</a:t>
            </a:r>
          </a:p>
        </p:txBody>
      </p:sp>
      <p:pic>
        <p:nvPicPr>
          <p:cNvPr id="2" name="Graphic 1" descr="Hamburger Menu Icon with solid fill">
            <a:hlinkClick r:id="rId2"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6" name="TextBox 5">
            <a:extLst>
              <a:ext uri="{FF2B5EF4-FFF2-40B4-BE49-F238E27FC236}">
                <a16:creationId xmlns:a16="http://schemas.microsoft.com/office/drawing/2014/main" id="{01AFDD20-12EC-0FA4-6CC7-D49235E5811D}"/>
              </a:ext>
            </a:extLst>
          </p:cNvPr>
          <p:cNvSpPr txBox="1"/>
          <p:nvPr/>
        </p:nvSpPr>
        <p:spPr>
          <a:xfrm>
            <a:off x="5934032" y="2228671"/>
            <a:ext cx="505423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6"/>
                </a:solidFill>
                <a:effectLst/>
                <a:uLnTx/>
                <a:uFillTx/>
                <a:latin typeface="Daytona Pro Light"/>
                <a:ea typeface="+mn-ea"/>
                <a:cs typeface="+mn-cs"/>
              </a:rPr>
              <a:t>CNN and ANN Similarities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Feed-Forward ANN architecture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chemeClr val="accent6"/>
                </a:solidFill>
                <a:latin typeface="Daytona Pro Light"/>
              </a:rPr>
              <a:t>Dot product used for input and weights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Back</a:t>
            </a:r>
            <a:r>
              <a:rPr lang="en-US" dirty="0">
                <a:solidFill>
                  <a:schemeClr val="accent6"/>
                </a:solidFill>
                <a:latin typeface="Daytona Pro Light"/>
              </a:rPr>
              <a:t>-Propagation functions the same</a:t>
            </a:r>
            <a:endParaRPr kumimoji="0" lang="en-US" b="0" i="0" u="none" strike="noStrike" kern="1200" cap="none" spc="0" normalizeH="0" baseline="0" noProof="0" dirty="0">
              <a:ln>
                <a:noFill/>
              </a:ln>
              <a:solidFill>
                <a:schemeClr val="accent6"/>
              </a:solidFill>
              <a:effectLst/>
              <a:uLnTx/>
              <a:uFillTx/>
              <a:latin typeface="Daytona Pro Light"/>
              <a:ea typeface="+mn-ea"/>
              <a:cs typeface="+mn-cs"/>
            </a:endParaRPr>
          </a:p>
        </p:txBody>
      </p:sp>
      <p:sp>
        <p:nvSpPr>
          <p:cNvPr id="7" name="TextBox 6">
            <a:extLst>
              <a:ext uri="{FF2B5EF4-FFF2-40B4-BE49-F238E27FC236}">
                <a16:creationId xmlns:a16="http://schemas.microsoft.com/office/drawing/2014/main" id="{8FE96D6A-DDF7-12B4-A7A1-4C802E249318}"/>
              </a:ext>
            </a:extLst>
          </p:cNvPr>
          <p:cNvSpPr txBox="1"/>
          <p:nvPr/>
        </p:nvSpPr>
        <p:spPr>
          <a:xfrm>
            <a:off x="5917660" y="3633402"/>
            <a:ext cx="5684618"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00"/>
                </a:solidFill>
                <a:effectLst/>
                <a:uLnTx/>
                <a:uFillTx/>
                <a:latin typeface="Daytona Pro Light"/>
                <a:ea typeface="+mn-ea"/>
                <a:cs typeface="+mn-cs"/>
              </a:rPr>
              <a:t>CNN and ANN Differences</a:t>
            </a:r>
          </a:p>
          <a:p>
            <a:pPr marL="285750" indent="-285750">
              <a:buFont typeface="Wingdings" panose="05000000000000000000" pitchFamily="2" charset="2"/>
              <a:buChar char="ü"/>
              <a:defRPr/>
            </a:pPr>
            <a:r>
              <a:rPr lang="en-US" dirty="0">
                <a:solidFill>
                  <a:srgbClr val="FFFF00"/>
                </a:solidFill>
                <a:latin typeface="Daytona Pro Light"/>
              </a:rPr>
              <a:t>Shape of input is based on images (H, W, RGB)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Convolutional and pooling layers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err="1">
                <a:solidFill>
                  <a:srgbClr val="FFFF00"/>
                </a:solidFill>
                <a:latin typeface="Daytona Pro Light"/>
              </a:rPr>
              <a:t>ReLu</a:t>
            </a:r>
            <a:r>
              <a:rPr lang="en-US" dirty="0">
                <a:solidFill>
                  <a:srgbClr val="FFFF00"/>
                </a:solidFill>
                <a:latin typeface="Daytona Pro Light"/>
              </a:rPr>
              <a:t> activation is often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Neurons within a layer only connect to a small region of the layer preceding it.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dirty="0">
              <a:solidFill>
                <a:srgbClr val="FFFF00"/>
              </a:solidFill>
              <a:latin typeface="Daytona Pro Light"/>
            </a:endParaRPr>
          </a:p>
        </p:txBody>
      </p:sp>
    </p:spTree>
    <p:extLst>
      <p:ext uri="{BB962C8B-B14F-4D97-AF65-F5344CB8AC3E}">
        <p14:creationId xmlns:p14="http://schemas.microsoft.com/office/powerpoint/2010/main" val="1143726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3887257" y="6340276"/>
            <a:ext cx="1088137" cy="338554"/>
          </a:xfrm>
          <a:prstGeom prst="rect">
            <a:avLst/>
          </a:prstGeom>
          <a:noFill/>
        </p:spPr>
        <p:txBody>
          <a:bodyPr wrap="square">
            <a:spAutoFit/>
          </a:bodyPr>
          <a:lstStyle/>
          <a:p>
            <a:r>
              <a:rPr lang="en-US" sz="1600" dirty="0">
                <a:solidFill>
                  <a:schemeClr val="bg1"/>
                </a:solidFill>
              </a:rPr>
              <a:t>[CS231n]</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CNN Summary</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4458380" y="6212185"/>
            <a:ext cx="1446439" cy="338554"/>
          </a:xfrm>
          <a:prstGeom prst="rect">
            <a:avLst/>
          </a:prstGeom>
          <a:noFill/>
        </p:spPr>
        <p:txBody>
          <a:bodyPr wrap="square">
            <a:spAutoFit/>
          </a:bodyPr>
          <a:lstStyle/>
          <a:p>
            <a:r>
              <a:rPr lang="en-US" sz="1600" dirty="0">
                <a:solidFill>
                  <a:schemeClr val="bg1"/>
                </a:solidFill>
              </a:rPr>
              <a:t>[O’Shea et al.]</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508F34A7-5B85-0B8F-80F3-D0B4E95A0435}"/>
              </a:ext>
            </a:extLst>
          </p:cNvPr>
          <p:cNvSpPr/>
          <p:nvPr/>
        </p:nvSpPr>
        <p:spPr>
          <a:xfrm>
            <a:off x="429440" y="3384550"/>
            <a:ext cx="10384040" cy="215265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2" y="1511002"/>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How to Understand CNN?</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2" name="Rectangle 1">
            <a:extLst>
              <a:ext uri="{FF2B5EF4-FFF2-40B4-BE49-F238E27FC236}">
                <a16:creationId xmlns:a16="http://schemas.microsoft.com/office/drawing/2014/main" id="{AFC2F743-2316-0B15-0946-515B3014F789}"/>
              </a:ext>
            </a:extLst>
          </p:cNvPr>
          <p:cNvSpPr/>
          <p:nvPr/>
        </p:nvSpPr>
        <p:spPr>
          <a:xfrm>
            <a:off x="1338060"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EB80822-BE3E-0220-5AEC-E29D9BC5C176}"/>
              </a:ext>
            </a:extLst>
          </p:cNvPr>
          <p:cNvSpPr/>
          <p:nvPr/>
        </p:nvSpPr>
        <p:spPr>
          <a:xfrm>
            <a:off x="3155130"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2D55D2-8448-15AB-A2CE-71C71AE6060A}"/>
              </a:ext>
            </a:extLst>
          </p:cNvPr>
          <p:cNvSpPr/>
          <p:nvPr/>
        </p:nvSpPr>
        <p:spPr>
          <a:xfrm>
            <a:off x="5008876"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033369-E4E9-15A3-CA0A-9E22A55D618E}"/>
              </a:ext>
            </a:extLst>
          </p:cNvPr>
          <p:cNvSpPr/>
          <p:nvPr/>
        </p:nvSpPr>
        <p:spPr>
          <a:xfrm>
            <a:off x="6879730" y="368148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E69961-C93B-CC69-50A3-CB5DA7065A3B}"/>
              </a:ext>
            </a:extLst>
          </p:cNvPr>
          <p:cNvSpPr/>
          <p:nvPr/>
        </p:nvSpPr>
        <p:spPr>
          <a:xfrm>
            <a:off x="8929107" y="368148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0FFD94-2ECD-4F76-53B2-5A3D0BB8C623}"/>
              </a:ext>
            </a:extLst>
          </p:cNvPr>
          <p:cNvSpPr txBox="1"/>
          <p:nvPr/>
        </p:nvSpPr>
        <p:spPr>
          <a:xfrm>
            <a:off x="981382" y="1976187"/>
            <a:ext cx="6848167" cy="1200329"/>
          </a:xfrm>
          <a:prstGeom prst="rect">
            <a:avLst/>
          </a:prstGeom>
          <a:noFill/>
        </p:spPr>
        <p:txBody>
          <a:bodyPr wrap="square">
            <a:spAutoFit/>
          </a:bodyPr>
          <a:lstStyle/>
          <a:p>
            <a:r>
              <a:rPr lang="en-US" sz="1800" dirty="0">
                <a:solidFill>
                  <a:schemeClr val="bg1"/>
                </a:solidFill>
              </a:rPr>
              <a:t>…first understand the input.</a:t>
            </a:r>
          </a:p>
          <a:p>
            <a:endParaRPr lang="en-US" dirty="0">
              <a:solidFill>
                <a:schemeClr val="bg1"/>
              </a:solidFill>
            </a:endParaRPr>
          </a:p>
          <a:p>
            <a:r>
              <a:rPr lang="en-US" dirty="0">
                <a:solidFill>
                  <a:schemeClr val="bg1"/>
                </a:solidFill>
              </a:rPr>
              <a:t>Images have a shape of (X, Y, RGB) where RGB determines the color.</a:t>
            </a:r>
          </a:p>
          <a:p>
            <a:r>
              <a:rPr lang="en-US" dirty="0">
                <a:solidFill>
                  <a:schemeClr val="bg1"/>
                </a:solidFill>
              </a:rPr>
              <a:t>Each color consist of a combination of red, green and blue. </a:t>
            </a:r>
          </a:p>
        </p:txBody>
      </p:sp>
      <p:sp>
        <p:nvSpPr>
          <p:cNvPr id="17" name="TextBox 16">
            <a:extLst>
              <a:ext uri="{FF2B5EF4-FFF2-40B4-BE49-F238E27FC236}">
                <a16:creationId xmlns:a16="http://schemas.microsoft.com/office/drawing/2014/main" id="{79827ED9-2A20-F930-8E40-73DFBA5B52C1}"/>
              </a:ext>
            </a:extLst>
          </p:cNvPr>
          <p:cNvSpPr txBox="1"/>
          <p:nvPr/>
        </p:nvSpPr>
        <p:spPr>
          <a:xfrm>
            <a:off x="8929107" y="4803485"/>
            <a:ext cx="914400" cy="369332"/>
          </a:xfrm>
          <a:prstGeom prst="rect">
            <a:avLst/>
          </a:prstGeom>
          <a:noFill/>
        </p:spPr>
        <p:txBody>
          <a:bodyPr wrap="square">
            <a:spAutoFit/>
          </a:bodyPr>
          <a:lstStyle/>
          <a:p>
            <a:r>
              <a:rPr lang="en-US" dirty="0">
                <a:solidFill>
                  <a:schemeClr val="bg1"/>
                </a:solidFill>
              </a:rPr>
              <a:t>(0, 0, 0)</a:t>
            </a:r>
            <a:endParaRPr lang="en-US" dirty="0"/>
          </a:p>
        </p:txBody>
      </p:sp>
      <p:sp>
        <p:nvSpPr>
          <p:cNvPr id="18" name="TextBox 17">
            <a:extLst>
              <a:ext uri="{FF2B5EF4-FFF2-40B4-BE49-F238E27FC236}">
                <a16:creationId xmlns:a16="http://schemas.microsoft.com/office/drawing/2014/main" id="{73559F40-9B66-FFAE-DEA6-8E55BE9D5C7F}"/>
              </a:ext>
            </a:extLst>
          </p:cNvPr>
          <p:cNvSpPr txBox="1"/>
          <p:nvPr/>
        </p:nvSpPr>
        <p:spPr>
          <a:xfrm>
            <a:off x="3072893" y="4803485"/>
            <a:ext cx="1216857" cy="369332"/>
          </a:xfrm>
          <a:prstGeom prst="rect">
            <a:avLst/>
          </a:prstGeom>
          <a:noFill/>
        </p:spPr>
        <p:txBody>
          <a:bodyPr wrap="square">
            <a:spAutoFit/>
          </a:bodyPr>
          <a:lstStyle/>
          <a:p>
            <a:r>
              <a:rPr lang="en-US" dirty="0">
                <a:solidFill>
                  <a:schemeClr val="bg1"/>
                </a:solidFill>
              </a:rPr>
              <a:t>(255, 0, 0)</a:t>
            </a:r>
            <a:endParaRPr lang="en-US" dirty="0"/>
          </a:p>
        </p:txBody>
      </p:sp>
      <p:sp>
        <p:nvSpPr>
          <p:cNvPr id="19" name="TextBox 18">
            <a:extLst>
              <a:ext uri="{FF2B5EF4-FFF2-40B4-BE49-F238E27FC236}">
                <a16:creationId xmlns:a16="http://schemas.microsoft.com/office/drawing/2014/main" id="{225AB373-8883-17A9-E3B5-6D9D80173AAE}"/>
              </a:ext>
            </a:extLst>
          </p:cNvPr>
          <p:cNvSpPr txBox="1"/>
          <p:nvPr/>
        </p:nvSpPr>
        <p:spPr>
          <a:xfrm>
            <a:off x="4917449" y="4803485"/>
            <a:ext cx="1408023" cy="369332"/>
          </a:xfrm>
          <a:prstGeom prst="rect">
            <a:avLst/>
          </a:prstGeom>
          <a:noFill/>
        </p:spPr>
        <p:txBody>
          <a:bodyPr wrap="square">
            <a:spAutoFit/>
          </a:bodyPr>
          <a:lstStyle/>
          <a:p>
            <a:r>
              <a:rPr lang="en-US" dirty="0">
                <a:solidFill>
                  <a:schemeClr val="bg1"/>
                </a:solidFill>
              </a:rPr>
              <a:t>(0, 255, 0)</a:t>
            </a:r>
            <a:endParaRPr lang="en-US" dirty="0"/>
          </a:p>
        </p:txBody>
      </p:sp>
      <p:sp>
        <p:nvSpPr>
          <p:cNvPr id="20" name="TextBox 19">
            <a:extLst>
              <a:ext uri="{FF2B5EF4-FFF2-40B4-BE49-F238E27FC236}">
                <a16:creationId xmlns:a16="http://schemas.microsoft.com/office/drawing/2014/main" id="{95E377C0-912F-E782-9D10-A0C31E6CB448}"/>
              </a:ext>
            </a:extLst>
          </p:cNvPr>
          <p:cNvSpPr txBox="1"/>
          <p:nvPr/>
        </p:nvSpPr>
        <p:spPr>
          <a:xfrm>
            <a:off x="6770920" y="4803485"/>
            <a:ext cx="1408023" cy="369332"/>
          </a:xfrm>
          <a:prstGeom prst="rect">
            <a:avLst/>
          </a:prstGeom>
          <a:noFill/>
        </p:spPr>
        <p:txBody>
          <a:bodyPr wrap="square">
            <a:spAutoFit/>
          </a:bodyPr>
          <a:lstStyle/>
          <a:p>
            <a:r>
              <a:rPr lang="en-US" dirty="0">
                <a:solidFill>
                  <a:schemeClr val="bg1"/>
                </a:solidFill>
              </a:rPr>
              <a:t>(0, 0, 255)</a:t>
            </a:r>
            <a:endParaRPr lang="en-US" dirty="0"/>
          </a:p>
        </p:txBody>
      </p:sp>
      <p:sp>
        <p:nvSpPr>
          <p:cNvPr id="21" name="TextBox 20">
            <a:extLst>
              <a:ext uri="{FF2B5EF4-FFF2-40B4-BE49-F238E27FC236}">
                <a16:creationId xmlns:a16="http://schemas.microsoft.com/office/drawing/2014/main" id="{0B1E5178-27CF-18FE-A371-E1B9BD77F96C}"/>
              </a:ext>
            </a:extLst>
          </p:cNvPr>
          <p:cNvSpPr txBox="1"/>
          <p:nvPr/>
        </p:nvSpPr>
        <p:spPr>
          <a:xfrm>
            <a:off x="981382" y="4817234"/>
            <a:ext cx="1737600" cy="369332"/>
          </a:xfrm>
          <a:prstGeom prst="rect">
            <a:avLst/>
          </a:prstGeom>
          <a:noFill/>
        </p:spPr>
        <p:txBody>
          <a:bodyPr wrap="square">
            <a:spAutoFit/>
          </a:bodyPr>
          <a:lstStyle/>
          <a:p>
            <a:r>
              <a:rPr lang="en-US" dirty="0">
                <a:solidFill>
                  <a:schemeClr val="bg1"/>
                </a:solidFill>
              </a:rPr>
              <a:t>(255, 255, 255)</a:t>
            </a:r>
            <a:endParaRPr lang="en-US" dirty="0"/>
          </a:p>
        </p:txBody>
      </p:sp>
      <p:sp>
        <p:nvSpPr>
          <p:cNvPr id="22" name="Rectangle 21">
            <a:extLst>
              <a:ext uri="{FF2B5EF4-FFF2-40B4-BE49-F238E27FC236}">
                <a16:creationId xmlns:a16="http://schemas.microsoft.com/office/drawing/2014/main" id="{FA64C0FD-7D08-925B-5B82-E20E56B6E5B5}"/>
              </a:ext>
            </a:extLst>
          </p:cNvPr>
          <p:cNvSpPr/>
          <p:nvPr/>
        </p:nvSpPr>
        <p:spPr>
          <a:xfrm>
            <a:off x="1332444"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24C120-6B8D-B048-26BB-F1B86C7B90F0}"/>
              </a:ext>
            </a:extLst>
          </p:cNvPr>
          <p:cNvSpPr/>
          <p:nvPr/>
        </p:nvSpPr>
        <p:spPr>
          <a:xfrm>
            <a:off x="3149514"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61CC8-6312-B2C2-4560-6D13A69A4D12}"/>
              </a:ext>
            </a:extLst>
          </p:cNvPr>
          <p:cNvSpPr/>
          <p:nvPr/>
        </p:nvSpPr>
        <p:spPr>
          <a:xfrm>
            <a:off x="5003260"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0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86136D26-CB00-B97B-71A0-05B42B5FD900}"/>
              </a:ext>
            </a:extLst>
          </p:cNvPr>
          <p:cNvSpPr/>
          <p:nvPr/>
        </p:nvSpPr>
        <p:spPr>
          <a:xfrm>
            <a:off x="7115320" y="1752600"/>
            <a:ext cx="3374778" cy="361950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7D521BF6-D9EF-E676-63E2-0F4F40C3710C}"/>
              </a:ext>
            </a:extLst>
          </p:cNvPr>
          <p:cNvSpPr/>
          <p:nvPr/>
        </p:nvSpPr>
        <p:spPr>
          <a:xfrm>
            <a:off x="3691190" y="2946968"/>
            <a:ext cx="2697342"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5916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5" name="Rectangle 4">
            <a:extLst>
              <a:ext uri="{FF2B5EF4-FFF2-40B4-BE49-F238E27FC236}">
                <a16:creationId xmlns:a16="http://schemas.microsoft.com/office/drawing/2014/main" id="{64894085-07BE-C0B6-3601-CC117AFE9EF6}"/>
              </a:ext>
            </a:extLst>
          </p:cNvPr>
          <p:cNvSpPr/>
          <p:nvPr/>
        </p:nvSpPr>
        <p:spPr>
          <a:xfrm>
            <a:off x="4080323" y="3198580"/>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041B617-7C25-FA63-8560-E5472243CE43}"/>
              </a:ext>
            </a:extLst>
          </p:cNvPr>
          <p:cNvSpPr/>
          <p:nvPr/>
        </p:nvSpPr>
        <p:spPr>
          <a:xfrm>
            <a:off x="7883481" y="1956782"/>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FFE725-6DD8-6BA6-A9E8-2038CE538677}"/>
              </a:ext>
            </a:extLst>
          </p:cNvPr>
          <p:cNvSpPr/>
          <p:nvPr/>
        </p:nvSpPr>
        <p:spPr>
          <a:xfrm>
            <a:off x="8795762" y="1956782"/>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E827CE-BEBD-6049-8781-DE5CD38C096F}"/>
              </a:ext>
            </a:extLst>
          </p:cNvPr>
          <p:cNvSpPr/>
          <p:nvPr/>
        </p:nvSpPr>
        <p:spPr>
          <a:xfrm>
            <a:off x="5000174" y="3198580"/>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6609BC2-4441-AFD9-60D3-9B288FA4BDB9}"/>
              </a:ext>
            </a:extLst>
          </p:cNvPr>
          <p:cNvSpPr/>
          <p:nvPr/>
        </p:nvSpPr>
        <p:spPr>
          <a:xfrm>
            <a:off x="8788695" y="286222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CA517D-DCCE-6789-D536-C7029923F7FB}"/>
              </a:ext>
            </a:extLst>
          </p:cNvPr>
          <p:cNvSpPr/>
          <p:nvPr/>
        </p:nvSpPr>
        <p:spPr>
          <a:xfrm>
            <a:off x="860535" y="2975988"/>
            <a:ext cx="2406786"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1BBBE-0342-C903-2D95-B8000564F043}"/>
              </a:ext>
            </a:extLst>
          </p:cNvPr>
          <p:cNvSpPr/>
          <p:nvPr/>
        </p:nvSpPr>
        <p:spPr>
          <a:xfrm>
            <a:off x="1584854" y="322171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0CB242-8AB9-6925-F511-FCBEBA58C8B8}"/>
              </a:ext>
            </a:extLst>
          </p:cNvPr>
          <p:cNvSpPr txBox="1"/>
          <p:nvPr/>
        </p:nvSpPr>
        <p:spPr>
          <a:xfrm>
            <a:off x="981383" y="2100892"/>
            <a:ext cx="3146117" cy="369332"/>
          </a:xfrm>
          <a:prstGeom prst="rect">
            <a:avLst/>
          </a:prstGeom>
          <a:noFill/>
        </p:spPr>
        <p:txBody>
          <a:bodyPr wrap="square">
            <a:spAutoFit/>
          </a:bodyPr>
          <a:lstStyle/>
          <a:p>
            <a:r>
              <a:rPr lang="en-US" sz="1800" dirty="0">
                <a:solidFill>
                  <a:schemeClr val="bg1"/>
                </a:solidFill>
              </a:rPr>
              <a:t>Now we can look at the shape.</a:t>
            </a:r>
          </a:p>
        </p:txBody>
      </p:sp>
      <p:sp>
        <p:nvSpPr>
          <p:cNvPr id="24" name="TextBox 23">
            <a:extLst>
              <a:ext uri="{FF2B5EF4-FFF2-40B4-BE49-F238E27FC236}">
                <a16:creationId xmlns:a16="http://schemas.microsoft.com/office/drawing/2014/main" id="{164361C0-2A4D-A03F-AC5B-11C35F8EF0F0}"/>
              </a:ext>
            </a:extLst>
          </p:cNvPr>
          <p:cNvSpPr txBox="1"/>
          <p:nvPr/>
        </p:nvSpPr>
        <p:spPr>
          <a:xfrm>
            <a:off x="1435982" y="4227996"/>
            <a:ext cx="1737600" cy="369332"/>
          </a:xfrm>
          <a:prstGeom prst="rect">
            <a:avLst/>
          </a:prstGeom>
          <a:noFill/>
        </p:spPr>
        <p:txBody>
          <a:bodyPr wrap="square">
            <a:spAutoFit/>
          </a:bodyPr>
          <a:lstStyle/>
          <a:p>
            <a:r>
              <a:rPr lang="en-US" dirty="0">
                <a:solidFill>
                  <a:srgbClr val="FFFF00"/>
                </a:solidFill>
              </a:rPr>
              <a:t>(</a:t>
            </a:r>
            <a:r>
              <a:rPr lang="en-US" dirty="0">
                <a:solidFill>
                  <a:schemeClr val="bg1"/>
                </a:solidFill>
              </a:rPr>
              <a:t> (0, 0, 0) </a:t>
            </a:r>
            <a:r>
              <a:rPr lang="en-US" dirty="0">
                <a:solidFill>
                  <a:srgbClr val="FFFF00"/>
                </a:solidFill>
              </a:rPr>
              <a:t>)</a:t>
            </a:r>
          </a:p>
        </p:txBody>
      </p:sp>
      <p:sp>
        <p:nvSpPr>
          <p:cNvPr id="26" name="TextBox 25">
            <a:extLst>
              <a:ext uri="{FF2B5EF4-FFF2-40B4-BE49-F238E27FC236}">
                <a16:creationId xmlns:a16="http://schemas.microsoft.com/office/drawing/2014/main" id="{88BC9827-DCCA-B486-388B-544D84E1E983}"/>
              </a:ext>
            </a:extLst>
          </p:cNvPr>
          <p:cNvSpPr txBox="1"/>
          <p:nvPr/>
        </p:nvSpPr>
        <p:spPr>
          <a:xfrm>
            <a:off x="3691190" y="4294980"/>
            <a:ext cx="2697342" cy="369332"/>
          </a:xfrm>
          <a:prstGeom prst="rect">
            <a:avLst/>
          </a:prstGeom>
          <a:noFill/>
        </p:spPr>
        <p:txBody>
          <a:bodyPr wrap="square">
            <a:spAutoFit/>
          </a:bodyPr>
          <a:lstStyle/>
          <a:p>
            <a:r>
              <a:rPr lang="en-US" dirty="0">
                <a:solidFill>
                  <a:srgbClr val="FFFF00"/>
                </a:solidFill>
              </a:rPr>
              <a:t>(</a:t>
            </a:r>
            <a:r>
              <a:rPr lang="en-US" dirty="0">
                <a:solidFill>
                  <a:schemeClr val="bg1"/>
                </a:solidFill>
              </a:rPr>
              <a:t> (255, 255, 255), (0, 0, 0) </a:t>
            </a:r>
            <a:r>
              <a:rPr lang="en-US" dirty="0">
                <a:solidFill>
                  <a:srgbClr val="FFFF00"/>
                </a:solidFill>
              </a:rPr>
              <a:t>)</a:t>
            </a:r>
          </a:p>
        </p:txBody>
      </p:sp>
      <p:sp>
        <p:nvSpPr>
          <p:cNvPr id="27" name="TextBox 26">
            <a:extLst>
              <a:ext uri="{FF2B5EF4-FFF2-40B4-BE49-F238E27FC236}">
                <a16:creationId xmlns:a16="http://schemas.microsoft.com/office/drawing/2014/main" id="{EADD7C7B-E2BD-A5DA-43C4-DCA454F22C49}"/>
              </a:ext>
            </a:extLst>
          </p:cNvPr>
          <p:cNvSpPr txBox="1"/>
          <p:nvPr/>
        </p:nvSpPr>
        <p:spPr>
          <a:xfrm>
            <a:off x="1576591" y="4814558"/>
            <a:ext cx="817359" cy="369332"/>
          </a:xfrm>
          <a:prstGeom prst="rect">
            <a:avLst/>
          </a:prstGeom>
          <a:noFill/>
        </p:spPr>
        <p:txBody>
          <a:bodyPr wrap="square">
            <a:spAutoFit/>
          </a:bodyPr>
          <a:lstStyle/>
          <a:p>
            <a:r>
              <a:rPr lang="en-US" b="1" dirty="0">
                <a:solidFill>
                  <a:schemeClr val="bg1"/>
                </a:solidFill>
              </a:rPr>
              <a:t>(1,1,3)</a:t>
            </a:r>
          </a:p>
        </p:txBody>
      </p:sp>
      <p:sp>
        <p:nvSpPr>
          <p:cNvPr id="30" name="Rectangle 29">
            <a:extLst>
              <a:ext uri="{FF2B5EF4-FFF2-40B4-BE49-F238E27FC236}">
                <a16:creationId xmlns:a16="http://schemas.microsoft.com/office/drawing/2014/main" id="{222F5DF2-DA98-8C51-06C8-3C3ACABC871B}"/>
              </a:ext>
            </a:extLst>
          </p:cNvPr>
          <p:cNvSpPr/>
          <p:nvPr/>
        </p:nvSpPr>
        <p:spPr>
          <a:xfrm>
            <a:off x="7875354" y="286222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4CE4912-5595-92FA-F804-D2F1D863613E}"/>
              </a:ext>
            </a:extLst>
          </p:cNvPr>
          <p:cNvSpPr txBox="1"/>
          <p:nvPr/>
        </p:nvSpPr>
        <p:spPr>
          <a:xfrm>
            <a:off x="7442200" y="3904830"/>
            <a:ext cx="2866574" cy="646331"/>
          </a:xfrm>
          <a:prstGeom prst="rect">
            <a:avLst/>
          </a:prstGeom>
          <a:noFill/>
        </p:spPr>
        <p:txBody>
          <a:bodyPr wrap="square">
            <a:spAutoFit/>
          </a:bodyPr>
          <a:lstStyle/>
          <a:p>
            <a:r>
              <a:rPr lang="en-US" dirty="0">
                <a:solidFill>
                  <a:schemeClr val="accent3"/>
                </a:solidFill>
              </a:rPr>
              <a:t>(</a:t>
            </a:r>
            <a:r>
              <a:rPr lang="en-US" dirty="0">
                <a:solidFill>
                  <a:schemeClr val="bg1"/>
                </a:solidFill>
              </a:rPr>
              <a:t> </a:t>
            </a:r>
            <a:r>
              <a:rPr lang="en-US" dirty="0">
                <a:solidFill>
                  <a:srgbClr val="FFFF00"/>
                </a:solidFill>
              </a:rPr>
              <a:t>(</a:t>
            </a:r>
            <a:r>
              <a:rPr lang="en-US" dirty="0">
                <a:solidFill>
                  <a:schemeClr val="bg1"/>
                </a:solidFill>
              </a:rPr>
              <a:t>(255, 255, 255), (0, 0, 0)</a:t>
            </a:r>
            <a:r>
              <a:rPr lang="en-US" dirty="0">
                <a:solidFill>
                  <a:srgbClr val="FFFF00"/>
                </a:solidFill>
              </a:rPr>
              <a:t>)</a:t>
            </a:r>
            <a:r>
              <a:rPr lang="en-US" dirty="0">
                <a:solidFill>
                  <a:schemeClr val="bg1"/>
                </a:solidFill>
              </a:rPr>
              <a:t>,</a:t>
            </a:r>
          </a:p>
          <a:p>
            <a:r>
              <a:rPr lang="en-US" dirty="0">
                <a:solidFill>
                  <a:schemeClr val="bg1"/>
                </a:solidFill>
              </a:rPr>
              <a:t> </a:t>
            </a:r>
            <a:r>
              <a:rPr lang="en-US" dirty="0">
                <a:solidFill>
                  <a:srgbClr val="FFFF00"/>
                </a:solidFill>
              </a:rPr>
              <a:t>(</a:t>
            </a:r>
            <a:r>
              <a:rPr lang="en-US" dirty="0">
                <a:solidFill>
                  <a:schemeClr val="bg1"/>
                </a:solidFill>
              </a:rPr>
              <a:t>(0, 0, 0), (255, 255, 255)</a:t>
            </a:r>
            <a:r>
              <a:rPr lang="en-US" dirty="0">
                <a:solidFill>
                  <a:srgbClr val="FFFF00"/>
                </a:solidFill>
              </a:rPr>
              <a:t>)</a:t>
            </a:r>
            <a:r>
              <a:rPr lang="en-US" dirty="0">
                <a:solidFill>
                  <a:schemeClr val="bg1"/>
                </a:solidFill>
              </a:rPr>
              <a:t> </a:t>
            </a:r>
            <a:r>
              <a:rPr lang="en-US" dirty="0">
                <a:solidFill>
                  <a:schemeClr val="accent3"/>
                </a:solidFill>
              </a:rPr>
              <a:t>)</a:t>
            </a:r>
          </a:p>
        </p:txBody>
      </p:sp>
      <p:sp>
        <p:nvSpPr>
          <p:cNvPr id="33" name="TextBox 32">
            <a:extLst>
              <a:ext uri="{FF2B5EF4-FFF2-40B4-BE49-F238E27FC236}">
                <a16:creationId xmlns:a16="http://schemas.microsoft.com/office/drawing/2014/main" id="{3B4AD7A8-2EFD-140E-FC6E-F764EFAF44CA}"/>
              </a:ext>
            </a:extLst>
          </p:cNvPr>
          <p:cNvSpPr txBox="1"/>
          <p:nvPr/>
        </p:nvSpPr>
        <p:spPr>
          <a:xfrm>
            <a:off x="4586043" y="4771724"/>
            <a:ext cx="817359" cy="369332"/>
          </a:xfrm>
          <a:prstGeom prst="rect">
            <a:avLst/>
          </a:prstGeom>
          <a:noFill/>
        </p:spPr>
        <p:txBody>
          <a:bodyPr wrap="square">
            <a:spAutoFit/>
          </a:bodyPr>
          <a:lstStyle/>
          <a:p>
            <a:r>
              <a:rPr lang="en-US" b="1" dirty="0">
                <a:solidFill>
                  <a:schemeClr val="bg1"/>
                </a:solidFill>
              </a:rPr>
              <a:t>(1,2,3)</a:t>
            </a:r>
          </a:p>
        </p:txBody>
      </p:sp>
      <p:sp>
        <p:nvSpPr>
          <p:cNvPr id="34" name="TextBox 33">
            <a:extLst>
              <a:ext uri="{FF2B5EF4-FFF2-40B4-BE49-F238E27FC236}">
                <a16:creationId xmlns:a16="http://schemas.microsoft.com/office/drawing/2014/main" id="{7583B87B-B951-FD89-0593-A50FAA08C625}"/>
              </a:ext>
            </a:extLst>
          </p:cNvPr>
          <p:cNvSpPr txBox="1"/>
          <p:nvPr/>
        </p:nvSpPr>
        <p:spPr>
          <a:xfrm>
            <a:off x="8466807" y="4771724"/>
            <a:ext cx="817359" cy="369332"/>
          </a:xfrm>
          <a:prstGeom prst="rect">
            <a:avLst/>
          </a:prstGeom>
          <a:noFill/>
        </p:spPr>
        <p:txBody>
          <a:bodyPr wrap="square">
            <a:spAutoFit/>
          </a:bodyPr>
          <a:lstStyle/>
          <a:p>
            <a:r>
              <a:rPr lang="en-US" b="1" dirty="0">
                <a:solidFill>
                  <a:schemeClr val="bg1"/>
                </a:solidFill>
              </a:rPr>
              <a:t>(2,2,3)</a:t>
            </a:r>
          </a:p>
        </p:txBody>
      </p:sp>
      <p:sp>
        <p:nvSpPr>
          <p:cNvPr id="35" name="TextBox 34">
            <a:extLst>
              <a:ext uri="{FF2B5EF4-FFF2-40B4-BE49-F238E27FC236}">
                <a16:creationId xmlns:a16="http://schemas.microsoft.com/office/drawing/2014/main" id="{3AA2693D-A977-F0CE-BD3E-EACEB344976C}"/>
              </a:ext>
            </a:extLst>
          </p:cNvPr>
          <p:cNvSpPr txBox="1"/>
          <p:nvPr/>
        </p:nvSpPr>
        <p:spPr>
          <a:xfrm>
            <a:off x="7343981" y="912611"/>
            <a:ext cx="3146117" cy="646331"/>
          </a:xfrm>
          <a:prstGeom prst="rect">
            <a:avLst/>
          </a:prstGeom>
          <a:noFill/>
        </p:spPr>
        <p:txBody>
          <a:bodyPr wrap="square">
            <a:spAutoFit/>
          </a:bodyPr>
          <a:lstStyle/>
          <a:p>
            <a:r>
              <a:rPr lang="en-US" sz="1800" dirty="0">
                <a:solidFill>
                  <a:schemeClr val="bg1"/>
                </a:solidFill>
              </a:rPr>
              <a:t>We are working with tensors instead of matrices now.</a:t>
            </a:r>
          </a:p>
        </p:txBody>
      </p:sp>
    </p:spTree>
    <p:extLst>
      <p:ext uri="{BB962C8B-B14F-4D97-AF65-F5344CB8AC3E}">
        <p14:creationId xmlns:p14="http://schemas.microsoft.com/office/powerpoint/2010/main" val="163424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37" name="Group 36">
            <a:extLst>
              <a:ext uri="{FF2B5EF4-FFF2-40B4-BE49-F238E27FC236}">
                <a16:creationId xmlns:a16="http://schemas.microsoft.com/office/drawing/2014/main" id="{86C402F8-968A-4E07-31F5-6265D4F973E6}"/>
              </a:ext>
            </a:extLst>
          </p:cNvPr>
          <p:cNvGrpSpPr/>
          <p:nvPr/>
        </p:nvGrpSpPr>
        <p:grpSpPr>
          <a:xfrm>
            <a:off x="5134457" y="752190"/>
            <a:ext cx="4564600" cy="4825227"/>
            <a:chOff x="3190054" y="1371158"/>
            <a:chExt cx="4564600" cy="4825227"/>
          </a:xfrm>
        </p:grpSpPr>
        <p:grpSp>
          <p:nvGrpSpPr>
            <p:cNvPr id="36" name="Group 35">
              <a:extLst>
                <a:ext uri="{FF2B5EF4-FFF2-40B4-BE49-F238E27FC236}">
                  <a16:creationId xmlns:a16="http://schemas.microsoft.com/office/drawing/2014/main" id="{49CCAD08-9B24-791A-CB62-F5D737881149}"/>
                </a:ext>
              </a:extLst>
            </p:cNvPr>
            <p:cNvGrpSpPr/>
            <p:nvPr/>
          </p:nvGrpSpPr>
          <p:grpSpPr>
            <a:xfrm>
              <a:off x="3190054" y="1371158"/>
              <a:ext cx="4564600" cy="4825227"/>
              <a:chOff x="3190054" y="1371158"/>
              <a:chExt cx="4564600" cy="4825227"/>
            </a:xfrm>
          </p:grpSpPr>
          <p:sp>
            <p:nvSpPr>
              <p:cNvPr id="22" name="Rectangle: Rounded Corners 21">
                <a:extLst>
                  <a:ext uri="{FF2B5EF4-FFF2-40B4-BE49-F238E27FC236}">
                    <a16:creationId xmlns:a16="http://schemas.microsoft.com/office/drawing/2014/main" id="{E126BDD9-2A98-555C-3897-699A244404BE}"/>
                  </a:ext>
                </a:extLst>
              </p:cNvPr>
              <p:cNvSpPr/>
              <p:nvPr/>
            </p:nvSpPr>
            <p:spPr>
              <a:xfrm>
                <a:off x="3190054" y="1371158"/>
                <a:ext cx="4564600" cy="482522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E2D85C3-F7CA-097D-7BEB-BB9CF73977C7}"/>
                  </a:ext>
                </a:extLst>
              </p:cNvPr>
              <p:cNvSpPr txBox="1"/>
              <p:nvPr/>
            </p:nvSpPr>
            <p:spPr>
              <a:xfrm>
                <a:off x="4832504" y="4630005"/>
                <a:ext cx="1426959" cy="523220"/>
              </a:xfrm>
              <a:prstGeom prst="rect">
                <a:avLst/>
              </a:prstGeom>
              <a:noFill/>
            </p:spPr>
            <p:txBody>
              <a:bodyPr wrap="square">
                <a:spAutoFit/>
              </a:bodyPr>
              <a:lstStyle/>
              <a:p>
                <a:r>
                  <a:rPr lang="en-US" sz="2800" b="1" u="sng" dirty="0">
                    <a:solidFill>
                      <a:schemeClr val="bg1"/>
                    </a:solidFill>
                  </a:rPr>
                  <a:t>Answer</a:t>
                </a:r>
              </a:p>
            </p:txBody>
          </p:sp>
        </p:grpSp>
        <p:pic>
          <p:nvPicPr>
            <p:cNvPr id="21" name="Graphic 20" descr="Customer review with solid fill">
              <a:hlinkClick r:id="rId5" action="ppaction://hlinksldjump"/>
              <a:extLst>
                <a:ext uri="{FF2B5EF4-FFF2-40B4-BE49-F238E27FC236}">
                  <a16:creationId xmlns:a16="http://schemas.microsoft.com/office/drawing/2014/main" id="{8629A457-BB60-EA8B-ED95-980ABD1F26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1049" y="5125727"/>
              <a:ext cx="914400" cy="914400"/>
            </a:xfrm>
            <a:prstGeom prst="rect">
              <a:avLst/>
            </a:prstGeom>
          </p:spPr>
        </p:pic>
      </p:grpSp>
      <p:sp>
        <p:nvSpPr>
          <p:cNvPr id="34" name="TextBox 33">
            <a:extLst>
              <a:ext uri="{FF2B5EF4-FFF2-40B4-BE49-F238E27FC236}">
                <a16:creationId xmlns:a16="http://schemas.microsoft.com/office/drawing/2014/main" id="{AE2D81B5-735B-1063-BCF9-F27F856EB392}"/>
              </a:ext>
            </a:extLst>
          </p:cNvPr>
          <p:cNvSpPr txBox="1"/>
          <p:nvPr/>
        </p:nvSpPr>
        <p:spPr>
          <a:xfrm>
            <a:off x="981383" y="2100892"/>
            <a:ext cx="3146117" cy="2862322"/>
          </a:xfrm>
          <a:prstGeom prst="rect">
            <a:avLst/>
          </a:prstGeom>
          <a:noFill/>
        </p:spPr>
        <p:txBody>
          <a:bodyPr wrap="square">
            <a:spAutoFit/>
          </a:bodyPr>
          <a:lstStyle/>
          <a:p>
            <a:r>
              <a:rPr lang="en-US" sz="1800" dirty="0">
                <a:solidFill>
                  <a:srgbClr val="FFFF00"/>
                </a:solidFill>
              </a:rPr>
              <a:t>Can you correctly write out this image as a tensor?</a:t>
            </a:r>
          </a:p>
          <a:p>
            <a:endParaRPr lang="en-US" dirty="0">
              <a:solidFill>
                <a:schemeClr val="bg1"/>
              </a:solidFill>
            </a:endParaRPr>
          </a:p>
          <a:p>
            <a:r>
              <a:rPr lang="en-US" sz="1800" dirty="0">
                <a:solidFill>
                  <a:schemeClr val="bg1"/>
                </a:solidFill>
              </a:rPr>
              <a:t>Red 	(255, 0, 0)</a:t>
            </a:r>
          </a:p>
          <a:p>
            <a:r>
              <a:rPr lang="en-US" dirty="0">
                <a:solidFill>
                  <a:schemeClr val="bg1"/>
                </a:solidFill>
              </a:rPr>
              <a:t>Green 	(0, 255, 0)</a:t>
            </a:r>
          </a:p>
          <a:p>
            <a:r>
              <a:rPr lang="en-US" sz="1800" dirty="0">
                <a:solidFill>
                  <a:schemeClr val="bg1"/>
                </a:solidFill>
              </a:rPr>
              <a:t>Blue 	(0, 0, 255)</a:t>
            </a:r>
          </a:p>
          <a:p>
            <a:r>
              <a:rPr lang="en-US" dirty="0">
                <a:solidFill>
                  <a:schemeClr val="bg1"/>
                </a:solidFill>
              </a:rPr>
              <a:t>White 	(255, 255, 255)</a:t>
            </a:r>
          </a:p>
          <a:p>
            <a:r>
              <a:rPr lang="en-US" sz="1800" dirty="0">
                <a:solidFill>
                  <a:schemeClr val="bg1"/>
                </a:solidFill>
              </a:rPr>
              <a:t>Black 	(0, 0, 0)</a:t>
            </a:r>
          </a:p>
          <a:p>
            <a:endParaRPr lang="en-US" dirty="0">
              <a:solidFill>
                <a:schemeClr val="bg1"/>
              </a:solidFill>
            </a:endParaRPr>
          </a:p>
          <a:p>
            <a:r>
              <a:rPr lang="en-US" sz="1800" dirty="0">
                <a:solidFill>
                  <a:srgbClr val="FFFF00"/>
                </a:solidFill>
              </a:rPr>
              <a:t>Also, what is its shape?</a:t>
            </a:r>
          </a:p>
        </p:txBody>
      </p:sp>
    </p:spTree>
    <p:extLst>
      <p:ext uri="{BB962C8B-B14F-4D97-AF65-F5344CB8AC3E}">
        <p14:creationId xmlns:p14="http://schemas.microsoft.com/office/powerpoint/2010/main" val="92026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89241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15B445C9-F82B-0B03-AA55-26712ED7824C}"/>
              </a:ext>
            </a:extLst>
          </p:cNvPr>
          <p:cNvPicPr>
            <a:picLocks noChangeAspect="1"/>
          </p:cNvPicPr>
          <p:nvPr/>
        </p:nvPicPr>
        <p:blipFill>
          <a:blip r:embed="rId5"/>
          <a:stretch>
            <a:fillRect/>
          </a:stretch>
        </p:blipFill>
        <p:spPr>
          <a:xfrm>
            <a:off x="4673814" y="1612292"/>
            <a:ext cx="6227110" cy="2096812"/>
          </a:xfrm>
          <a:prstGeom prst="roundRect">
            <a:avLst/>
          </a:prstGeom>
        </p:spPr>
      </p:pic>
      <p:sp>
        <p:nvSpPr>
          <p:cNvPr id="9" name="TextBox 8">
            <a:extLst>
              <a:ext uri="{FF2B5EF4-FFF2-40B4-BE49-F238E27FC236}">
                <a16:creationId xmlns:a16="http://schemas.microsoft.com/office/drawing/2014/main" id="{EA836378-6646-C70A-0482-0BA6C118FF8D}"/>
              </a:ext>
            </a:extLst>
          </p:cNvPr>
          <p:cNvSpPr txBox="1"/>
          <p:nvPr/>
        </p:nvSpPr>
        <p:spPr>
          <a:xfrm>
            <a:off x="868738" y="2778795"/>
            <a:ext cx="3411775" cy="3046988"/>
          </a:xfrm>
          <a:prstGeom prst="rect">
            <a:avLst/>
          </a:prstGeom>
          <a:noFill/>
        </p:spPr>
        <p:txBody>
          <a:bodyPr wrap="square">
            <a:spAutoFit/>
          </a:bodyPr>
          <a:lstStyle/>
          <a:p>
            <a:r>
              <a:rPr lang="en-US" sz="1600" dirty="0">
                <a:solidFill>
                  <a:schemeClr val="bg1"/>
                </a:solidFill>
              </a:rPr>
              <a:t>The original image gets transformed layer by layer from the original pixel values to the final class scores.</a:t>
            </a:r>
          </a:p>
          <a:p>
            <a:endParaRPr lang="en-US" sz="1600" dirty="0">
              <a:solidFill>
                <a:schemeClr val="bg1"/>
              </a:solidFill>
            </a:endParaRPr>
          </a:p>
          <a:p>
            <a:r>
              <a:rPr lang="en-US" sz="1600" dirty="0">
                <a:solidFill>
                  <a:srgbClr val="FFFF00"/>
                </a:solidFill>
              </a:rPr>
              <a:t>By the output layer the full image will be reduced into a single vector of class scores, arranged along the depth dimension.</a:t>
            </a:r>
          </a:p>
          <a:p>
            <a:endParaRPr lang="en-US" sz="1600" dirty="0">
              <a:solidFill>
                <a:srgbClr val="FFFF00"/>
              </a:solidFill>
            </a:endParaRPr>
          </a:p>
          <a:p>
            <a:r>
              <a:rPr lang="en-US" sz="1600" b="1" dirty="0">
                <a:solidFill>
                  <a:schemeClr val="bg1"/>
                </a:solidFill>
              </a:rPr>
              <a:t>Example:</a:t>
            </a:r>
          </a:p>
          <a:p>
            <a:r>
              <a:rPr lang="en-US" sz="1600" dirty="0">
                <a:solidFill>
                  <a:schemeClr val="bg1"/>
                </a:solidFill>
              </a:rPr>
              <a:t>The final output layer for CIFAR-10 would have dimensions of 1x1x10.</a:t>
            </a:r>
          </a:p>
        </p:txBody>
      </p:sp>
      <p:sp>
        <p:nvSpPr>
          <p:cNvPr id="14" name="TextBox 13">
            <a:extLst>
              <a:ext uri="{FF2B5EF4-FFF2-40B4-BE49-F238E27FC236}">
                <a16:creationId xmlns:a16="http://schemas.microsoft.com/office/drawing/2014/main" id="{36FE28A7-92D4-2BFD-A6B5-8F0D5EFB3235}"/>
              </a:ext>
            </a:extLst>
          </p:cNvPr>
          <p:cNvSpPr txBox="1"/>
          <p:nvPr/>
        </p:nvSpPr>
        <p:spPr>
          <a:xfrm>
            <a:off x="9264042" y="3839659"/>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10" name="TextBox 9">
            <a:extLst>
              <a:ext uri="{FF2B5EF4-FFF2-40B4-BE49-F238E27FC236}">
                <a16:creationId xmlns:a16="http://schemas.microsoft.com/office/drawing/2014/main" id="{41284B92-EE53-BDD7-24B0-FA04D58653BE}"/>
              </a:ext>
            </a:extLst>
          </p:cNvPr>
          <p:cNvSpPr txBox="1"/>
          <p:nvPr/>
        </p:nvSpPr>
        <p:spPr>
          <a:xfrm>
            <a:off x="4739369" y="4167028"/>
            <a:ext cx="6096000" cy="1477328"/>
          </a:xfrm>
          <a:prstGeom prst="rect">
            <a:avLst/>
          </a:prstGeom>
          <a:noFill/>
        </p:spPr>
        <p:txBody>
          <a:bodyPr wrap="square">
            <a:spAutoFit/>
          </a:bodyPr>
          <a:lstStyle/>
          <a:p>
            <a:r>
              <a:rPr lang="en-US" sz="1800" b="1" dirty="0">
                <a:solidFill>
                  <a:schemeClr val="bg1"/>
                </a:solidFill>
              </a:rPr>
              <a:t>Most Important Parts:</a:t>
            </a:r>
          </a:p>
          <a:p>
            <a:pPr marL="285750" indent="-285750">
              <a:buFont typeface="Wingdings" panose="05000000000000000000" pitchFamily="2" charset="2"/>
              <a:buChar char="Ø"/>
            </a:pPr>
            <a:r>
              <a:rPr lang="en-US" b="1" dirty="0">
                <a:solidFill>
                  <a:schemeClr val="bg1"/>
                </a:solidFill>
              </a:rPr>
              <a:t>Filter – number of output filters</a:t>
            </a:r>
          </a:p>
          <a:p>
            <a:pPr marL="285750" indent="-285750">
              <a:buFont typeface="Wingdings" panose="05000000000000000000" pitchFamily="2" charset="2"/>
              <a:buChar char="Ø"/>
            </a:pPr>
            <a:r>
              <a:rPr lang="en-US" sz="1800" b="1" dirty="0">
                <a:solidFill>
                  <a:schemeClr val="bg1"/>
                </a:solidFill>
              </a:rPr>
              <a:t>Ke</a:t>
            </a:r>
            <a:r>
              <a:rPr lang="en-US" b="1" dirty="0">
                <a:solidFill>
                  <a:schemeClr val="bg1"/>
                </a:solidFill>
              </a:rPr>
              <a:t>rnel – size of the filter</a:t>
            </a:r>
          </a:p>
          <a:p>
            <a:pPr marL="285750" indent="-285750">
              <a:buFont typeface="Wingdings" panose="05000000000000000000" pitchFamily="2" charset="2"/>
              <a:buChar char="Ø"/>
            </a:pPr>
            <a:r>
              <a:rPr lang="en-US" sz="1800" b="1" dirty="0">
                <a:solidFill>
                  <a:schemeClr val="bg1"/>
                </a:solidFill>
              </a:rPr>
              <a:t>Stride – number of pixels the kernel slides</a:t>
            </a:r>
          </a:p>
          <a:p>
            <a:pPr marL="285750" indent="-285750">
              <a:buFont typeface="Wingdings" panose="05000000000000000000" pitchFamily="2" charset="2"/>
              <a:buChar char="Ø"/>
            </a:pPr>
            <a:r>
              <a:rPr lang="en-US" sz="1800" b="1" dirty="0">
                <a:solidFill>
                  <a:schemeClr val="bg1"/>
                </a:solidFill>
              </a:rPr>
              <a:t>Padding – how zeros are added</a:t>
            </a:r>
          </a:p>
        </p:txBody>
      </p:sp>
    </p:spTree>
    <p:extLst>
      <p:ext uri="{BB962C8B-B14F-4D97-AF65-F5344CB8AC3E}">
        <p14:creationId xmlns:p14="http://schemas.microsoft.com/office/powerpoint/2010/main" val="325386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41963" y="1576821"/>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grpSp>
        <p:nvGrpSpPr>
          <p:cNvPr id="28" name="Group 27">
            <a:extLst>
              <a:ext uri="{FF2B5EF4-FFF2-40B4-BE49-F238E27FC236}">
                <a16:creationId xmlns:a16="http://schemas.microsoft.com/office/drawing/2014/main" id="{F8334468-54A7-904D-C121-3F0065D526F0}"/>
              </a:ext>
            </a:extLst>
          </p:cNvPr>
          <p:cNvGrpSpPr/>
          <p:nvPr/>
        </p:nvGrpSpPr>
        <p:grpSpPr>
          <a:xfrm>
            <a:off x="562283" y="578478"/>
            <a:ext cx="4936277" cy="792680"/>
            <a:chOff x="562283" y="578478"/>
            <a:chExt cx="4936277" cy="792680"/>
          </a:xfrm>
        </p:grpSpPr>
        <p:sp>
          <p:nvSpPr>
            <p:cNvPr id="7" name="Title 39">
              <a:extLst>
                <a:ext uri="{FF2B5EF4-FFF2-40B4-BE49-F238E27FC236}">
                  <a16:creationId xmlns:a16="http://schemas.microsoft.com/office/drawing/2014/main" id="{61F1934C-AD39-42AD-9076-796FEEB75458}"/>
                </a:ext>
              </a:extLst>
            </p:cNvPr>
            <p:cNvSpPr txBox="1">
              <a:spLocks/>
            </p:cNvSpPr>
            <p:nvPr/>
          </p:nvSpPr>
          <p:spPr>
            <a:xfrm>
              <a:off x="5622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5622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452A79-45CA-945F-7301-16266DA75C58}"/>
                  </a:ext>
                </a:extLst>
              </p:cNvPr>
              <p:cNvSpPr txBox="1"/>
              <p:nvPr/>
            </p:nvSpPr>
            <p:spPr>
              <a:xfrm>
                <a:off x="681117" y="2018065"/>
                <a:ext cx="4209742"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𝑂𝑢𝑡𝑝𝑢𝑡</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𝑉𝑜𝑙𝑢𝑚𝑒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𝑆𝑖𝑧𝑒</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𝑊</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𝑃</m:t>
                              </m:r>
                            </m:e>
                          </m:d>
                        </m:num>
                        <m:den>
                          <m:r>
                            <a:rPr lang="en-US" b="0" i="1" smtClean="0">
                              <a:solidFill>
                                <a:schemeClr val="bg1"/>
                              </a:solidFill>
                              <a:latin typeface="Cambria Math" panose="02040503050406030204" pitchFamily="18" charset="0"/>
                            </a:rPr>
                            <m:t>𝑆</m:t>
                          </m:r>
                        </m:den>
                      </m:f>
                      <m:r>
                        <a:rPr lang="en-US" b="0" i="1" smtClean="0">
                          <a:solidFill>
                            <a:schemeClr val="bg1"/>
                          </a:solidFill>
                          <a:latin typeface="Cambria Math" panose="02040503050406030204" pitchFamily="18" charset="0"/>
                        </a:rPr>
                        <m:t>+1</m:t>
                      </m:r>
                    </m:oMath>
                  </m:oMathPara>
                </a14:m>
                <a:endParaRPr lang="en-US" dirty="0"/>
              </a:p>
            </p:txBody>
          </p:sp>
        </mc:Choice>
        <mc:Fallback xmlns="">
          <p:sp>
            <p:nvSpPr>
              <p:cNvPr id="3" name="TextBox 2">
                <a:extLst>
                  <a:ext uri="{FF2B5EF4-FFF2-40B4-BE49-F238E27FC236}">
                    <a16:creationId xmlns:a16="http://schemas.microsoft.com/office/drawing/2014/main" id="{B4452A79-45CA-945F-7301-16266DA75C58}"/>
                  </a:ext>
                </a:extLst>
              </p:cNvPr>
              <p:cNvSpPr txBox="1">
                <a:spLocks noRot="1" noChangeAspect="1" noMove="1" noResize="1" noEditPoints="1" noAdjustHandles="1" noChangeArrowheads="1" noChangeShapeType="1" noTextEdit="1"/>
              </p:cNvSpPr>
              <p:nvPr/>
            </p:nvSpPr>
            <p:spPr>
              <a:xfrm>
                <a:off x="681117" y="2018065"/>
                <a:ext cx="4209742" cy="537583"/>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231C9DE-D4BB-09F4-9C54-A09BC312FD72}"/>
              </a:ext>
            </a:extLst>
          </p:cNvPr>
          <p:cNvSpPr txBox="1"/>
          <p:nvPr/>
        </p:nvSpPr>
        <p:spPr>
          <a:xfrm>
            <a:off x="681117" y="2679050"/>
            <a:ext cx="6096000" cy="1477328"/>
          </a:xfrm>
          <a:prstGeom prst="rect">
            <a:avLst/>
          </a:prstGeom>
          <a:noFill/>
        </p:spPr>
        <p:txBody>
          <a:bodyPr wrap="square">
            <a:spAutoFit/>
          </a:bodyPr>
          <a:lstStyle/>
          <a:p>
            <a:r>
              <a:rPr lang="en-US" dirty="0">
                <a:solidFill>
                  <a:schemeClr val="bg1"/>
                </a:solidFill>
              </a:rPr>
              <a:t>W := input volume size</a:t>
            </a:r>
          </a:p>
          <a:p>
            <a:r>
              <a:rPr lang="en-US" dirty="0">
                <a:solidFill>
                  <a:schemeClr val="bg1"/>
                </a:solidFill>
              </a:rPr>
              <a:t>F := receptive field size (kernel)</a:t>
            </a:r>
          </a:p>
          <a:p>
            <a:r>
              <a:rPr lang="en-US" dirty="0">
                <a:solidFill>
                  <a:schemeClr val="bg1"/>
                </a:solidFill>
              </a:rPr>
              <a:t>P := amount of zero padding</a:t>
            </a:r>
          </a:p>
          <a:p>
            <a:r>
              <a:rPr lang="en-US" dirty="0">
                <a:solidFill>
                  <a:schemeClr val="bg1"/>
                </a:solidFill>
              </a:rPr>
              <a:t>S := stride of filter</a:t>
            </a:r>
          </a:p>
          <a:p>
            <a:r>
              <a:rPr lang="en-US" dirty="0">
                <a:solidFill>
                  <a:schemeClr val="bg1"/>
                </a:solidFill>
              </a:rPr>
              <a:t>K := filter count</a:t>
            </a:r>
            <a:endParaRPr lang="en-US" dirty="0"/>
          </a:p>
        </p:txBody>
      </p:sp>
      <p:pic>
        <p:nvPicPr>
          <p:cNvPr id="13" name="Picture 12">
            <a:extLst>
              <a:ext uri="{FF2B5EF4-FFF2-40B4-BE49-F238E27FC236}">
                <a16:creationId xmlns:a16="http://schemas.microsoft.com/office/drawing/2014/main" id="{8B095B54-4852-00C5-9CCC-03A7A253D1CB}"/>
              </a:ext>
            </a:extLst>
          </p:cNvPr>
          <p:cNvPicPr>
            <a:picLocks noChangeAspect="1"/>
          </p:cNvPicPr>
          <p:nvPr/>
        </p:nvPicPr>
        <p:blipFill>
          <a:blip r:embed="rId6"/>
          <a:stretch>
            <a:fillRect/>
          </a:stretch>
        </p:blipFill>
        <p:spPr>
          <a:xfrm>
            <a:off x="5264060" y="578478"/>
            <a:ext cx="5750410" cy="5617503"/>
          </a:xfrm>
          <a:prstGeom prst="rect">
            <a:avLst/>
          </a:prstGeom>
        </p:spPr>
      </p:pic>
      <p:sp>
        <p:nvSpPr>
          <p:cNvPr id="14" name="TextBox 13">
            <a:extLst>
              <a:ext uri="{FF2B5EF4-FFF2-40B4-BE49-F238E27FC236}">
                <a16:creationId xmlns:a16="http://schemas.microsoft.com/office/drawing/2014/main" id="{606130D1-3A6C-8A34-A92E-1E1F09C2905C}"/>
              </a:ext>
            </a:extLst>
          </p:cNvPr>
          <p:cNvSpPr txBox="1"/>
          <p:nvPr/>
        </p:nvSpPr>
        <p:spPr>
          <a:xfrm>
            <a:off x="681117" y="4206924"/>
            <a:ext cx="6096000" cy="2308324"/>
          </a:xfrm>
          <a:prstGeom prst="rect">
            <a:avLst/>
          </a:prstGeom>
          <a:noFill/>
        </p:spPr>
        <p:txBody>
          <a:bodyPr wrap="square">
            <a:spAutoFit/>
          </a:bodyPr>
          <a:lstStyle/>
          <a:p>
            <a:r>
              <a:rPr lang="en-US" b="1" dirty="0">
                <a:solidFill>
                  <a:srgbClr val="FFFF00"/>
                </a:solidFill>
              </a:rPr>
              <a:t>Example:</a:t>
            </a:r>
          </a:p>
          <a:p>
            <a:r>
              <a:rPr lang="en-US" dirty="0">
                <a:solidFill>
                  <a:schemeClr val="bg1"/>
                </a:solidFill>
              </a:rPr>
              <a:t>Width = 5</a:t>
            </a:r>
          </a:p>
          <a:p>
            <a:r>
              <a:rPr lang="en-US" dirty="0">
                <a:solidFill>
                  <a:schemeClr val="bg1"/>
                </a:solidFill>
              </a:rPr>
              <a:t>Height = 5</a:t>
            </a:r>
          </a:p>
          <a:p>
            <a:r>
              <a:rPr lang="en-US" dirty="0">
                <a:solidFill>
                  <a:schemeClr val="bg1"/>
                </a:solidFill>
              </a:rPr>
              <a:t>RGB = 3</a:t>
            </a:r>
          </a:p>
          <a:p>
            <a:r>
              <a:rPr lang="en-US" dirty="0">
                <a:solidFill>
                  <a:schemeClr val="bg1"/>
                </a:solidFill>
              </a:rPr>
              <a:t>K = 2</a:t>
            </a:r>
          </a:p>
          <a:p>
            <a:r>
              <a:rPr lang="en-US" dirty="0">
                <a:solidFill>
                  <a:schemeClr val="bg1"/>
                </a:solidFill>
              </a:rPr>
              <a:t>F = 3</a:t>
            </a:r>
          </a:p>
          <a:p>
            <a:r>
              <a:rPr lang="en-US" dirty="0">
                <a:solidFill>
                  <a:schemeClr val="bg1"/>
                </a:solidFill>
              </a:rPr>
              <a:t>S = 2</a:t>
            </a:r>
          </a:p>
          <a:p>
            <a:r>
              <a:rPr lang="en-US" dirty="0">
                <a:solidFill>
                  <a:schemeClr val="bg1"/>
                </a:solidFill>
              </a:rPr>
              <a:t>P = 1</a:t>
            </a: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FC1E16-DCB3-9061-B8BF-21A91528CB6A}"/>
                  </a:ext>
                </a:extLst>
              </p:cNvPr>
              <p:cNvSpPr txBox="1"/>
              <p:nvPr/>
            </p:nvSpPr>
            <p:spPr>
              <a:xfrm>
                <a:off x="1646086" y="5660257"/>
                <a:ext cx="3038204"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𝑂𝑉𝑆</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5−3+2</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1</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+1=3</m:t>
                      </m:r>
                    </m:oMath>
                  </m:oMathPara>
                </a14:m>
                <a:endParaRPr lang="en-US" dirty="0"/>
              </a:p>
            </p:txBody>
          </p:sp>
        </mc:Choice>
        <mc:Fallback xmlns="">
          <p:sp>
            <p:nvSpPr>
              <p:cNvPr id="15" name="TextBox 14">
                <a:extLst>
                  <a:ext uri="{FF2B5EF4-FFF2-40B4-BE49-F238E27FC236}">
                    <a16:creationId xmlns:a16="http://schemas.microsoft.com/office/drawing/2014/main" id="{A7FC1E16-DCB3-9061-B8BF-21A91528CB6A}"/>
                  </a:ext>
                </a:extLst>
              </p:cNvPr>
              <p:cNvSpPr txBox="1">
                <a:spLocks noRot="1" noChangeAspect="1" noMove="1" noResize="1" noEditPoints="1" noAdjustHandles="1" noChangeArrowheads="1" noChangeShapeType="1" noTextEdit="1"/>
              </p:cNvSpPr>
              <p:nvPr/>
            </p:nvSpPr>
            <p:spPr>
              <a:xfrm>
                <a:off x="1646086" y="5660257"/>
                <a:ext cx="3038204" cy="535724"/>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B122F9F-7A1E-ABD5-331A-9306A2F71D3A}"/>
              </a:ext>
            </a:extLst>
          </p:cNvPr>
          <p:cNvSpPr txBox="1"/>
          <p:nvPr/>
        </p:nvSpPr>
        <p:spPr>
          <a:xfrm>
            <a:off x="7727342" y="6242762"/>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24" name="TextBox 23">
            <a:extLst>
              <a:ext uri="{FF2B5EF4-FFF2-40B4-BE49-F238E27FC236}">
                <a16:creationId xmlns:a16="http://schemas.microsoft.com/office/drawing/2014/main" id="{51D042BB-72D3-7BDB-76D4-1B3D70E8A30C}"/>
              </a:ext>
            </a:extLst>
          </p:cNvPr>
          <p:cNvSpPr txBox="1"/>
          <p:nvPr/>
        </p:nvSpPr>
        <p:spPr>
          <a:xfrm>
            <a:off x="4793592" y="1387440"/>
            <a:ext cx="381427" cy="584775"/>
          </a:xfrm>
          <a:prstGeom prst="rect">
            <a:avLst/>
          </a:prstGeom>
          <a:noFill/>
        </p:spPr>
        <p:txBody>
          <a:bodyPr wrap="square">
            <a:spAutoFit/>
          </a:bodyPr>
          <a:lstStyle/>
          <a:p>
            <a:r>
              <a:rPr lang="en-US" sz="3200" b="1" dirty="0">
                <a:solidFill>
                  <a:srgbClr val="FFFF00"/>
                </a:solidFill>
              </a:rPr>
              <a:t>R</a:t>
            </a:r>
            <a:endParaRPr lang="en-US" dirty="0"/>
          </a:p>
        </p:txBody>
      </p:sp>
      <p:sp>
        <p:nvSpPr>
          <p:cNvPr id="26" name="TextBox 25">
            <a:extLst>
              <a:ext uri="{FF2B5EF4-FFF2-40B4-BE49-F238E27FC236}">
                <a16:creationId xmlns:a16="http://schemas.microsoft.com/office/drawing/2014/main" id="{1696EDA7-9238-A326-9018-DA6F588E3513}"/>
              </a:ext>
            </a:extLst>
          </p:cNvPr>
          <p:cNvSpPr txBox="1"/>
          <p:nvPr/>
        </p:nvSpPr>
        <p:spPr>
          <a:xfrm>
            <a:off x="4793592" y="3204509"/>
            <a:ext cx="381427" cy="584775"/>
          </a:xfrm>
          <a:prstGeom prst="rect">
            <a:avLst/>
          </a:prstGeom>
          <a:noFill/>
        </p:spPr>
        <p:txBody>
          <a:bodyPr wrap="square">
            <a:spAutoFit/>
          </a:bodyPr>
          <a:lstStyle/>
          <a:p>
            <a:r>
              <a:rPr lang="en-US" sz="3200" b="1" dirty="0">
                <a:solidFill>
                  <a:srgbClr val="FFFF00"/>
                </a:solidFill>
              </a:rPr>
              <a:t>G</a:t>
            </a:r>
            <a:endParaRPr lang="en-US" dirty="0"/>
          </a:p>
        </p:txBody>
      </p:sp>
      <p:sp>
        <p:nvSpPr>
          <p:cNvPr id="27" name="TextBox 26">
            <a:extLst>
              <a:ext uri="{FF2B5EF4-FFF2-40B4-BE49-F238E27FC236}">
                <a16:creationId xmlns:a16="http://schemas.microsoft.com/office/drawing/2014/main" id="{A847B87B-9316-0746-4730-66E29337EA88}"/>
              </a:ext>
            </a:extLst>
          </p:cNvPr>
          <p:cNvSpPr txBox="1"/>
          <p:nvPr/>
        </p:nvSpPr>
        <p:spPr>
          <a:xfrm>
            <a:off x="4793592" y="4903941"/>
            <a:ext cx="381427" cy="584775"/>
          </a:xfrm>
          <a:prstGeom prst="rect">
            <a:avLst/>
          </a:prstGeom>
          <a:noFill/>
        </p:spPr>
        <p:txBody>
          <a:bodyPr wrap="square">
            <a:spAutoFit/>
          </a:bodyPr>
          <a:lstStyle/>
          <a:p>
            <a:r>
              <a:rPr lang="en-US" sz="3200" b="1" dirty="0">
                <a:solidFill>
                  <a:srgbClr val="FFFF00"/>
                </a:solidFill>
              </a:rPr>
              <a:t>B</a:t>
            </a: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838398-C8D9-6106-BD46-36E9290BCC82}"/>
                  </a:ext>
                </a:extLst>
              </p:cNvPr>
              <p:cNvSpPr txBox="1"/>
              <p:nvPr/>
            </p:nvSpPr>
            <p:spPr>
              <a:xfrm>
                <a:off x="7192150" y="4989496"/>
                <a:ext cx="364612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𝐾𝑒𝑟𝑛𝑎𝑙</m:t>
                          </m:r>
                          <m:r>
                            <a:rPr lang="en-US" i="1" smtClean="0">
                              <a:solidFill>
                                <a:srgbClr val="FF000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𝐹𝑖𝑙𝑡𝑒𝑟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𝑊𝑒𝑖𝑔h𝑡𝑠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𝑂𝑉</m:t>
                          </m:r>
                          <m:r>
                            <m:rPr>
                              <m:nor/>
                            </m:rPr>
                            <a:rPr lang="en-US" dirty="0"/>
                            <m:t> </m:t>
                          </m:r>
                        </m:e>
                      </m:nary>
                    </m:oMath>
                  </m:oMathPara>
                </a14:m>
                <a:endParaRPr lang="en-US" dirty="0"/>
              </a:p>
            </p:txBody>
          </p:sp>
        </mc:Choice>
        <mc:Fallback xmlns="">
          <p:sp>
            <p:nvSpPr>
              <p:cNvPr id="33" name="TextBox 32">
                <a:extLst>
                  <a:ext uri="{FF2B5EF4-FFF2-40B4-BE49-F238E27FC236}">
                    <a16:creationId xmlns:a16="http://schemas.microsoft.com/office/drawing/2014/main" id="{DC838398-C8D9-6106-BD46-36E9290BCC82}"/>
                  </a:ext>
                </a:extLst>
              </p:cNvPr>
              <p:cNvSpPr txBox="1">
                <a:spLocks noRot="1" noChangeAspect="1" noMove="1" noResize="1" noEditPoints="1" noAdjustHandles="1" noChangeArrowheads="1" noChangeShapeType="1" noTextEdit="1"/>
              </p:cNvSpPr>
              <p:nvPr/>
            </p:nvSpPr>
            <p:spPr>
              <a:xfrm>
                <a:off x="7192150" y="4989496"/>
                <a:ext cx="3646126" cy="670761"/>
              </a:xfrm>
              <a:prstGeom prst="rect">
                <a:avLst/>
              </a:prstGeom>
              <a:blipFill>
                <a:blip r:embed="rId8"/>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B7FD092-B025-2510-48EA-438441C022F1}"/>
              </a:ext>
            </a:extLst>
          </p:cNvPr>
          <p:cNvSpPr txBox="1"/>
          <p:nvPr/>
        </p:nvSpPr>
        <p:spPr>
          <a:xfrm>
            <a:off x="7911020" y="5529759"/>
            <a:ext cx="1475047" cy="307777"/>
          </a:xfrm>
          <a:prstGeom prst="rect">
            <a:avLst/>
          </a:prstGeom>
          <a:noFill/>
        </p:spPr>
        <p:txBody>
          <a:bodyPr wrap="square" rtlCol="0">
            <a:spAutoFit/>
          </a:bodyPr>
          <a:lstStyle/>
          <a:p>
            <a:r>
              <a:rPr lang="en-US" sz="1400" i="1" dirty="0">
                <a:solidFill>
                  <a:srgbClr val="FF0000"/>
                </a:solidFill>
              </a:rPr>
              <a:t>elementwise</a:t>
            </a:r>
            <a:endParaRPr lang="en-US" sz="1600" i="1" dirty="0">
              <a:solidFill>
                <a:srgbClr val="FF0000"/>
              </a:solidFill>
            </a:endParaRPr>
          </a:p>
        </p:txBody>
      </p:sp>
    </p:spTree>
    <p:extLst>
      <p:ext uri="{BB962C8B-B14F-4D97-AF65-F5344CB8AC3E}">
        <p14:creationId xmlns:p14="http://schemas.microsoft.com/office/powerpoint/2010/main" val="12496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19903" y="1332773"/>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1907494" y="5161849"/>
            <a:ext cx="1068752"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Agarap</a:t>
            </a:r>
            <a:r>
              <a:rPr lang="en-US" sz="1600" dirty="0">
                <a:solidFill>
                  <a:schemeClr val="bg1"/>
                </a:solidFill>
              </a:rPr>
              <a:t>]</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708310" y="1773984"/>
            <a:ext cx="3704958" cy="3311779"/>
          </a:xfrm>
          <a:prstGeom prst="rect">
            <a:avLst/>
          </a:prstGeom>
        </p:spPr>
      </p:pic>
      <p:sp>
        <p:nvSpPr>
          <p:cNvPr id="16" name="TextBox 15">
            <a:extLst>
              <a:ext uri="{FF2B5EF4-FFF2-40B4-BE49-F238E27FC236}">
                <a16:creationId xmlns:a16="http://schemas.microsoft.com/office/drawing/2014/main" id="{88EE9131-8564-650E-6ACE-BBAC60601EC9}"/>
              </a:ext>
            </a:extLst>
          </p:cNvPr>
          <p:cNvSpPr txBox="1"/>
          <p:nvPr/>
        </p:nvSpPr>
        <p:spPr>
          <a:xfrm>
            <a:off x="4721244" y="2811188"/>
            <a:ext cx="5786597" cy="2308324"/>
          </a:xfrm>
          <a:prstGeom prst="rect">
            <a:avLst/>
          </a:prstGeom>
          <a:noFill/>
        </p:spPr>
        <p:txBody>
          <a:bodyPr wrap="square">
            <a:spAutoFit/>
          </a:bodyPr>
          <a:lstStyle/>
          <a:p>
            <a:r>
              <a:rPr lang="en-US" dirty="0">
                <a:solidFill>
                  <a:schemeClr val="bg1"/>
                </a:solidFill>
              </a:rPr>
              <a:t>Why </a:t>
            </a:r>
            <a:r>
              <a:rPr lang="en-US" dirty="0" err="1">
                <a:solidFill>
                  <a:schemeClr val="bg1"/>
                </a:solidFill>
              </a:rPr>
              <a:t>ReLu</a:t>
            </a:r>
            <a:r>
              <a:rPr lang="en-US" dirty="0">
                <a:solidFill>
                  <a:schemeClr val="bg1"/>
                </a:solidFill>
              </a:rPr>
              <a:t>?</a:t>
            </a:r>
          </a:p>
          <a:p>
            <a:pPr marL="285750" indent="-285750">
              <a:buFont typeface="Wingdings" panose="05000000000000000000" pitchFamily="2" charset="2"/>
              <a:buChar char="Ø"/>
            </a:pPr>
            <a:r>
              <a:rPr lang="en-US" dirty="0">
                <a:solidFill>
                  <a:schemeClr val="bg1"/>
                </a:solidFill>
              </a:rPr>
              <a:t>eliminates complex calculations</a:t>
            </a:r>
          </a:p>
          <a:p>
            <a:pPr marL="285750" indent="-285750">
              <a:buFont typeface="Wingdings" panose="05000000000000000000" pitchFamily="2" charset="2"/>
              <a:buChar char="Ø"/>
            </a:pPr>
            <a:r>
              <a:rPr lang="en-US" dirty="0">
                <a:solidFill>
                  <a:schemeClr val="bg1"/>
                </a:solidFill>
              </a:rPr>
              <a:t>reduces processing demands</a:t>
            </a:r>
          </a:p>
          <a:p>
            <a:pPr marL="285750" indent="-285750">
              <a:buFont typeface="Wingdings" panose="05000000000000000000" pitchFamily="2" charset="2"/>
              <a:buChar char="Ø"/>
            </a:pPr>
            <a:r>
              <a:rPr lang="en-US" dirty="0">
                <a:solidFill>
                  <a:schemeClr val="bg1"/>
                </a:solidFill>
              </a:rPr>
              <a:t>model can learn in less time</a:t>
            </a:r>
          </a:p>
          <a:p>
            <a:pPr marL="285750" indent="-285750">
              <a:buFont typeface="Wingdings" panose="05000000000000000000" pitchFamily="2" charset="2"/>
              <a:buChar char="Ø"/>
            </a:pPr>
            <a:r>
              <a:rPr lang="en-US" dirty="0">
                <a:solidFill>
                  <a:schemeClr val="bg1"/>
                </a:solidFill>
              </a:rPr>
              <a:t>promotes sparsity </a:t>
            </a:r>
          </a:p>
          <a:p>
            <a:endParaRPr lang="en-US" dirty="0">
              <a:solidFill>
                <a:schemeClr val="bg1"/>
              </a:solidFill>
            </a:endParaRPr>
          </a:p>
          <a:p>
            <a:r>
              <a:rPr lang="en-US" dirty="0">
                <a:solidFill>
                  <a:schemeClr val="bg1"/>
                </a:solidFill>
              </a:rPr>
              <a:t>Sparsity refers to a scenario where most of the cell entries in a matrix are zero [</a:t>
            </a:r>
            <a:r>
              <a:rPr lang="en-US" dirty="0" err="1">
                <a:solidFill>
                  <a:schemeClr val="bg1"/>
                </a:solidFill>
              </a:rPr>
              <a:t>Giskard</a:t>
            </a:r>
            <a:r>
              <a:rPr lang="en-US" dirty="0">
                <a:solidFill>
                  <a:schemeClr val="bg1"/>
                </a:solidFill>
              </a:rPr>
              <a:t>]. </a:t>
            </a:r>
          </a:p>
        </p:txBody>
      </p:sp>
      <p:pic>
        <p:nvPicPr>
          <p:cNvPr id="3" name="Graphic 2" descr="Hamburger Menu Icon with solid fill">
            <a:hlinkClick r:id="rId3"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D041D5-2C8B-2C43-7AFD-F9F71C3A393D}"/>
                  </a:ext>
                </a:extLst>
              </p:cNvPr>
              <p:cNvSpPr txBox="1"/>
              <p:nvPr/>
            </p:nvSpPr>
            <p:spPr>
              <a:xfrm>
                <a:off x="4869389" y="2039537"/>
                <a:ext cx="5031634"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&gt;0,</m:t>
                              </m:r>
                            </m:e>
                            <m:e>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𝑜𝑡h𝑒𝑟𝑤𝑖𝑠𝑒</m:t>
                              </m:r>
                              <m:r>
                                <a:rPr lang="en-US" b="0" i="1" smtClean="0">
                                  <a:solidFill>
                                    <a:schemeClr val="bg1"/>
                                  </a:solidFill>
                                  <a:latin typeface="Cambria Math" panose="02040503050406030204" pitchFamily="18" charset="0"/>
                                </a:rPr>
                                <m:t>,</m:t>
                              </m:r>
                            </m:e>
                          </m:eqArr>
                        </m:e>
                      </m:d>
                    </m:oMath>
                  </m:oMathPara>
                </a14:m>
                <a:endParaRPr lang="en-US" dirty="0"/>
              </a:p>
            </p:txBody>
          </p:sp>
        </mc:Choice>
        <mc:Fallback xmlns="">
          <p:sp>
            <p:nvSpPr>
              <p:cNvPr id="8" name="TextBox 7">
                <a:extLst>
                  <a:ext uri="{FF2B5EF4-FFF2-40B4-BE49-F238E27FC236}">
                    <a16:creationId xmlns:a16="http://schemas.microsoft.com/office/drawing/2014/main" id="{0ED041D5-2C8B-2C43-7AFD-F9F71C3A393D}"/>
                  </a:ext>
                </a:extLst>
              </p:cNvPr>
              <p:cNvSpPr txBox="1">
                <a:spLocks noRot="1" noChangeAspect="1" noMove="1" noResize="1" noEditPoints="1" noAdjustHandles="1" noChangeArrowheads="1" noChangeShapeType="1" noTextEdit="1"/>
              </p:cNvSpPr>
              <p:nvPr/>
            </p:nvSpPr>
            <p:spPr>
              <a:xfrm>
                <a:off x="4869389" y="2039537"/>
                <a:ext cx="5031634" cy="61786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4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31921" y="141004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Max Pooling</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920569" y="1798713"/>
            <a:ext cx="3611257" cy="1754326"/>
          </a:xfrm>
          <a:prstGeom prst="rect">
            <a:avLst/>
          </a:prstGeom>
          <a:noFill/>
        </p:spPr>
        <p:txBody>
          <a:bodyPr wrap="square">
            <a:spAutoFit/>
          </a:bodyPr>
          <a:lstStyle/>
          <a:p>
            <a:r>
              <a:rPr lang="en-US" dirty="0">
                <a:solidFill>
                  <a:schemeClr val="bg1"/>
                </a:solidFill>
              </a:rPr>
              <a:t>The feature map output of convolutional layers record the precise position of features in the input. </a:t>
            </a:r>
            <a:r>
              <a:rPr lang="en-US" i="1" dirty="0">
                <a:solidFill>
                  <a:schemeClr val="bg1"/>
                </a:solidFill>
              </a:rPr>
              <a:t>Small movements in the position of the feature will result in a different feature map. </a:t>
            </a:r>
          </a:p>
        </p:txBody>
      </p:sp>
      <p:pic>
        <p:nvPicPr>
          <p:cNvPr id="2" name="Graphic 1" descr="Hamburger Menu Icon with solid fill">
            <a:hlinkClick r:id="rId2"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3CA55963-5E58-1685-DC1F-BFB58761EFC7}"/>
              </a:ext>
            </a:extLst>
          </p:cNvPr>
          <p:cNvSpPr txBox="1"/>
          <p:nvPr/>
        </p:nvSpPr>
        <p:spPr>
          <a:xfrm>
            <a:off x="6538797" y="6140221"/>
            <a:ext cx="2511287" cy="369332"/>
          </a:xfrm>
          <a:prstGeom prst="rect">
            <a:avLst/>
          </a:prstGeom>
          <a:noFill/>
        </p:spPr>
        <p:txBody>
          <a:bodyPr wrap="square">
            <a:spAutoFit/>
          </a:bodyPr>
          <a:lstStyle/>
          <a:p>
            <a:r>
              <a:rPr lang="en-US" dirty="0">
                <a:solidFill>
                  <a:schemeClr val="bg1"/>
                </a:solidFill>
              </a:rPr>
              <a:t>[Kumar, Credit: </a:t>
            </a:r>
            <a:r>
              <a:rPr lang="en-US" dirty="0" err="1">
                <a:solidFill>
                  <a:schemeClr val="bg1"/>
                </a:solidFill>
              </a:rPr>
              <a:t>Codicals</a:t>
            </a:r>
            <a:r>
              <a:rPr lang="en-US" dirty="0">
                <a:solidFill>
                  <a:schemeClr val="bg1"/>
                </a:solidFill>
              </a:rPr>
              <a:t>]</a:t>
            </a:r>
          </a:p>
        </p:txBody>
      </p:sp>
      <p:sp>
        <p:nvSpPr>
          <p:cNvPr id="13" name="TextBox 12">
            <a:extLst>
              <a:ext uri="{FF2B5EF4-FFF2-40B4-BE49-F238E27FC236}">
                <a16:creationId xmlns:a16="http://schemas.microsoft.com/office/drawing/2014/main" id="{F1779FEA-B755-304B-06AB-D194AA93CEE2}"/>
              </a:ext>
            </a:extLst>
          </p:cNvPr>
          <p:cNvSpPr txBox="1"/>
          <p:nvPr/>
        </p:nvSpPr>
        <p:spPr>
          <a:xfrm>
            <a:off x="931921" y="3814727"/>
            <a:ext cx="3332200" cy="2031325"/>
          </a:xfrm>
          <a:prstGeom prst="rect">
            <a:avLst/>
          </a:prstGeom>
          <a:noFill/>
        </p:spPr>
        <p:txBody>
          <a:bodyPr wrap="square">
            <a:spAutoFit/>
          </a:bodyPr>
          <a:lstStyle/>
          <a:p>
            <a:r>
              <a:rPr lang="en-US" b="1" dirty="0" err="1">
                <a:solidFill>
                  <a:schemeClr val="bg1"/>
                </a:solidFill>
              </a:rPr>
              <a:t>Downsampling</a:t>
            </a:r>
            <a:r>
              <a:rPr lang="en-US" b="1" dirty="0">
                <a:solidFill>
                  <a:schemeClr val="bg1"/>
                </a:solidFill>
              </a:rPr>
              <a:t>: </a:t>
            </a:r>
          </a:p>
          <a:p>
            <a:pPr marL="285750" indent="-285750">
              <a:buFont typeface="Wingdings" panose="05000000000000000000" pitchFamily="2" charset="2"/>
              <a:buChar char="Ø"/>
            </a:pPr>
            <a:r>
              <a:rPr lang="en-US" dirty="0">
                <a:solidFill>
                  <a:schemeClr val="bg1"/>
                </a:solidFill>
              </a:rPr>
              <a:t>lower resolution version of an input signal is created </a:t>
            </a:r>
          </a:p>
          <a:p>
            <a:pPr marL="285750" indent="-285750">
              <a:buFont typeface="Wingdings" panose="05000000000000000000" pitchFamily="2" charset="2"/>
              <a:buChar char="Ø"/>
            </a:pPr>
            <a:r>
              <a:rPr lang="en-US" dirty="0">
                <a:solidFill>
                  <a:schemeClr val="bg1"/>
                </a:solidFill>
              </a:rPr>
              <a:t>contains the large or important structural elements without the fine detail that may not be as useful</a:t>
            </a:r>
          </a:p>
        </p:txBody>
      </p:sp>
      <p:sp>
        <p:nvSpPr>
          <p:cNvPr id="15" name="TextBox 14">
            <a:extLst>
              <a:ext uri="{FF2B5EF4-FFF2-40B4-BE49-F238E27FC236}">
                <a16:creationId xmlns:a16="http://schemas.microsoft.com/office/drawing/2014/main" id="{B2290A2A-3CA9-80A4-BB0A-14BBA33575DD}"/>
              </a:ext>
            </a:extLst>
          </p:cNvPr>
          <p:cNvSpPr txBox="1"/>
          <p:nvPr/>
        </p:nvSpPr>
        <p:spPr>
          <a:xfrm>
            <a:off x="5326303" y="1310038"/>
            <a:ext cx="4936277" cy="646331"/>
          </a:xfrm>
          <a:prstGeom prst="rect">
            <a:avLst/>
          </a:prstGeom>
          <a:noFill/>
        </p:spPr>
        <p:txBody>
          <a:bodyPr wrap="square">
            <a:spAutoFit/>
          </a:bodyPr>
          <a:lstStyle/>
          <a:p>
            <a:r>
              <a:rPr lang="en-US" dirty="0">
                <a:solidFill>
                  <a:srgbClr val="FFFF00"/>
                </a:solidFill>
              </a:rPr>
              <a:t>Maximum pooling calculates the maximum, or largest, value in each patch of each feature map.</a:t>
            </a:r>
          </a:p>
        </p:txBody>
      </p:sp>
      <p:pic>
        <p:nvPicPr>
          <p:cNvPr id="3" name="Picture 2">
            <a:extLst>
              <a:ext uri="{FF2B5EF4-FFF2-40B4-BE49-F238E27FC236}">
                <a16:creationId xmlns:a16="http://schemas.microsoft.com/office/drawing/2014/main" id="{E8EE8C2E-A751-8615-D81F-DCB4C739B113}"/>
              </a:ext>
            </a:extLst>
          </p:cNvPr>
          <p:cNvPicPr>
            <a:picLocks noChangeAspect="1"/>
          </p:cNvPicPr>
          <p:nvPr/>
        </p:nvPicPr>
        <p:blipFill>
          <a:blip r:embed="rId5"/>
          <a:stretch>
            <a:fillRect/>
          </a:stretch>
        </p:blipFill>
        <p:spPr>
          <a:xfrm>
            <a:off x="4623651" y="2738985"/>
            <a:ext cx="6506595" cy="3253298"/>
          </a:xfrm>
          <a:prstGeom prst="round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115A2A-B211-3ED5-7102-AE01D31F6641}"/>
                  </a:ext>
                </a:extLst>
              </p:cNvPr>
              <p:cNvSpPr txBox="1"/>
              <p:nvPr/>
            </p:nvSpPr>
            <p:spPr>
              <a:xfrm>
                <a:off x="5398470" y="2209177"/>
                <a:ext cx="50764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𝑀𝑃</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𝑓𝑜𝑟</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𝐹</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feature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map</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patches</m:t>
                      </m:r>
                    </m:oMath>
                  </m:oMathPara>
                </a14:m>
                <a:endParaRPr lang="en-US" dirty="0"/>
              </a:p>
            </p:txBody>
          </p:sp>
        </mc:Choice>
        <mc:Fallback xmlns="">
          <p:sp>
            <p:nvSpPr>
              <p:cNvPr id="9" name="TextBox 8">
                <a:extLst>
                  <a:ext uri="{FF2B5EF4-FFF2-40B4-BE49-F238E27FC236}">
                    <a16:creationId xmlns:a16="http://schemas.microsoft.com/office/drawing/2014/main" id="{92115A2A-B211-3ED5-7102-AE01D31F6641}"/>
                  </a:ext>
                </a:extLst>
              </p:cNvPr>
              <p:cNvSpPr txBox="1">
                <a:spLocks noRot="1" noChangeAspect="1" noMove="1" noResize="1" noEditPoints="1" noAdjustHandles="1" noChangeArrowheads="1" noChangeShapeType="1" noTextEdit="1"/>
              </p:cNvSpPr>
              <p:nvPr/>
            </p:nvSpPr>
            <p:spPr>
              <a:xfrm>
                <a:off x="5398470" y="2209177"/>
                <a:ext cx="5076454" cy="276999"/>
              </a:xfrm>
              <a:prstGeom prst="rect">
                <a:avLst/>
              </a:prstGeom>
              <a:blipFill>
                <a:blip r:embed="rId6"/>
                <a:stretch>
                  <a:fillRect l="-721" t="-2174" r="-1322" b="-3260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7C3350-CC54-2CEA-C9C4-F02F6DC6F9EF}"/>
              </a:ext>
            </a:extLst>
          </p:cNvPr>
          <p:cNvSpPr txBox="1"/>
          <p:nvPr/>
        </p:nvSpPr>
        <p:spPr>
          <a:xfrm>
            <a:off x="1410771" y="5910190"/>
            <a:ext cx="1315426" cy="369332"/>
          </a:xfrm>
          <a:prstGeom prst="rect">
            <a:avLst/>
          </a:prstGeom>
          <a:noFill/>
        </p:spPr>
        <p:txBody>
          <a:bodyPr wrap="square">
            <a:spAutoFit/>
          </a:bodyPr>
          <a:lstStyle/>
          <a:p>
            <a:r>
              <a:rPr lang="en-US" dirty="0">
                <a:solidFill>
                  <a:schemeClr val="bg1"/>
                </a:solidFill>
              </a:rPr>
              <a:t>[Brownlee]</a:t>
            </a:r>
          </a:p>
        </p:txBody>
      </p:sp>
    </p:spTree>
    <p:extLst>
      <p:ext uri="{BB962C8B-B14F-4D97-AF65-F5344CB8AC3E}">
        <p14:creationId xmlns:p14="http://schemas.microsoft.com/office/powerpoint/2010/main" val="86708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2637496"/>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Binary Cross-Entropy Loss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08A6B923-DA31-EF53-3275-1867EC397D04}"/>
              </a:ext>
            </a:extLst>
          </p:cNvPr>
          <p:cNvSpPr txBox="1"/>
          <p:nvPr/>
        </p:nvSpPr>
        <p:spPr>
          <a:xfrm>
            <a:off x="1004935" y="3017305"/>
            <a:ext cx="3916017" cy="369332"/>
          </a:xfrm>
          <a:prstGeom prst="rect">
            <a:avLst/>
          </a:prstGeom>
          <a:noFill/>
        </p:spPr>
        <p:txBody>
          <a:bodyPr wrap="square">
            <a:spAutoFit/>
          </a:bodyPr>
          <a:lstStyle/>
          <a:p>
            <a:r>
              <a:rPr lang="en-US" i="1" dirty="0">
                <a:solidFill>
                  <a:schemeClr val="bg1"/>
                </a:solidFill>
              </a:rPr>
              <a:t>Only two classes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B8F06F-F121-C1BF-70F4-CAB87FB1A3D7}"/>
                  </a:ext>
                </a:extLst>
              </p:cNvPr>
              <p:cNvSpPr txBox="1"/>
              <p:nvPr/>
            </p:nvSpPr>
            <p:spPr>
              <a:xfrm>
                <a:off x="994647" y="5323481"/>
                <a:ext cx="3339184" cy="8118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𝑀</m:t>
                          </m:r>
                        </m:den>
                      </m:f>
                      <m:nary>
                        <m:naryPr>
                          <m:chr m:val="∑"/>
                          <m:ctrlPr>
                            <a:rPr lang="en-US"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𝐶</m:t>
                              </m:r>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rPr>
                                <m:t>log</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e>
                          </m:nary>
                          <m:r>
                            <a:rPr lang="en-US" b="0" i="1" smtClean="0">
                              <a:solidFill>
                                <a:schemeClr val="bg1"/>
                              </a:solidFill>
                              <a:latin typeface="Cambria Math" panose="02040503050406030204" pitchFamily="18" charset="0"/>
                            </a:rPr>
                            <m:t>)</m:t>
                          </m:r>
                        </m:e>
                      </m:nary>
                    </m:oMath>
                  </m:oMathPara>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2EB8F06F-F121-C1BF-70F4-CAB87FB1A3D7}"/>
                  </a:ext>
                </a:extLst>
              </p:cNvPr>
              <p:cNvSpPr txBox="1">
                <a:spLocks noRot="1" noChangeAspect="1" noMove="1" noResize="1" noEditPoints="1" noAdjustHandles="1" noChangeArrowheads="1" noChangeShapeType="1" noTextEdit="1"/>
              </p:cNvSpPr>
              <p:nvPr/>
            </p:nvSpPr>
            <p:spPr>
              <a:xfrm>
                <a:off x="994647" y="5323481"/>
                <a:ext cx="3339184" cy="811825"/>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917E8C-9F3D-E74F-84A2-B45BAF9E5308}"/>
              </a:ext>
            </a:extLst>
          </p:cNvPr>
          <p:cNvSpPr txBox="1"/>
          <p:nvPr/>
        </p:nvSpPr>
        <p:spPr>
          <a:xfrm>
            <a:off x="6762819" y="3295731"/>
            <a:ext cx="3497855" cy="2308324"/>
          </a:xfrm>
          <a:prstGeom prst="rect">
            <a:avLst/>
          </a:prstGeom>
          <a:noFill/>
        </p:spPr>
        <p:txBody>
          <a:bodyPr wrap="square">
            <a:spAutoFit/>
          </a:bodyPr>
          <a:lstStyle/>
          <a:p>
            <a:r>
              <a:rPr lang="en-US" dirty="0">
                <a:solidFill>
                  <a:schemeClr val="bg1"/>
                </a:solidFill>
              </a:rPr>
              <a:t>M := number of classes</a:t>
            </a:r>
          </a:p>
          <a:p>
            <a:endParaRPr lang="en-US" dirty="0">
              <a:solidFill>
                <a:schemeClr val="bg1"/>
              </a:solidFill>
            </a:endParaRPr>
          </a:p>
          <a:p>
            <a:r>
              <a:rPr lang="en-US" dirty="0">
                <a:solidFill>
                  <a:schemeClr val="bg1"/>
                </a:solidFill>
              </a:rPr>
              <a:t>y := indicator if class label j is the correct classification for observation i</a:t>
            </a:r>
          </a:p>
          <a:p>
            <a:endParaRPr lang="en-US" dirty="0">
              <a:solidFill>
                <a:schemeClr val="bg1"/>
              </a:solidFill>
            </a:endParaRPr>
          </a:p>
          <a:p>
            <a:r>
              <a:rPr lang="en-US" dirty="0">
                <a:solidFill>
                  <a:schemeClr val="bg1"/>
                </a:solidFill>
              </a:rPr>
              <a:t>p := predicted probability observation </a:t>
            </a:r>
            <a:r>
              <a:rPr lang="en-US" dirty="0" err="1">
                <a:solidFill>
                  <a:schemeClr val="bg1"/>
                </a:solidFill>
              </a:rPr>
              <a:t>i</a:t>
            </a:r>
            <a:r>
              <a:rPr lang="en-US" dirty="0">
                <a:solidFill>
                  <a:schemeClr val="bg1"/>
                </a:solidFill>
              </a:rPr>
              <a:t> is of class j</a:t>
            </a:r>
          </a:p>
        </p:txBody>
      </p:sp>
      <p:sp>
        <p:nvSpPr>
          <p:cNvPr id="3" name="Text Placeholder 2">
            <a:extLst>
              <a:ext uri="{FF2B5EF4-FFF2-40B4-BE49-F238E27FC236}">
                <a16:creationId xmlns:a16="http://schemas.microsoft.com/office/drawing/2014/main" id="{EC9D026D-8A2D-E7DA-F5CA-8211DFF9C99D}"/>
              </a:ext>
            </a:extLst>
          </p:cNvPr>
          <p:cNvSpPr txBox="1">
            <a:spLocks/>
          </p:cNvSpPr>
          <p:nvPr/>
        </p:nvSpPr>
        <p:spPr>
          <a:xfrm>
            <a:off x="943888" y="437540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Categorical Cross-Entropy Loss</a:t>
            </a:r>
          </a:p>
        </p:txBody>
      </p:sp>
      <p:sp>
        <p:nvSpPr>
          <p:cNvPr id="9" name="TextBox 8">
            <a:extLst>
              <a:ext uri="{FF2B5EF4-FFF2-40B4-BE49-F238E27FC236}">
                <a16:creationId xmlns:a16="http://schemas.microsoft.com/office/drawing/2014/main" id="{B679DAC1-0B3E-F954-96A3-F9709CCA0EC0}"/>
              </a:ext>
            </a:extLst>
          </p:cNvPr>
          <p:cNvSpPr txBox="1"/>
          <p:nvPr/>
        </p:nvSpPr>
        <p:spPr>
          <a:xfrm>
            <a:off x="974067" y="4755211"/>
            <a:ext cx="3916017" cy="369332"/>
          </a:xfrm>
          <a:prstGeom prst="rect">
            <a:avLst/>
          </a:prstGeom>
          <a:noFill/>
        </p:spPr>
        <p:txBody>
          <a:bodyPr wrap="square">
            <a:spAutoFit/>
          </a:bodyPr>
          <a:lstStyle/>
          <a:p>
            <a:r>
              <a:rPr lang="en-US" i="1" dirty="0">
                <a:solidFill>
                  <a:schemeClr val="bg1"/>
                </a:solidFill>
              </a:rPr>
              <a:t>More than two classes</a:t>
            </a:r>
          </a:p>
        </p:txBody>
      </p:sp>
      <p:sp>
        <p:nvSpPr>
          <p:cNvPr id="14" name="TextBox 13">
            <a:extLst>
              <a:ext uri="{FF2B5EF4-FFF2-40B4-BE49-F238E27FC236}">
                <a16:creationId xmlns:a16="http://schemas.microsoft.com/office/drawing/2014/main" id="{8D8D60BC-F6ED-CC3F-AA6B-035F5C9563E9}"/>
              </a:ext>
            </a:extLst>
          </p:cNvPr>
          <p:cNvSpPr txBox="1"/>
          <p:nvPr/>
        </p:nvSpPr>
        <p:spPr>
          <a:xfrm>
            <a:off x="1023722" y="1484778"/>
            <a:ext cx="7136296" cy="923330"/>
          </a:xfrm>
          <a:prstGeom prst="rect">
            <a:avLst/>
          </a:prstGeom>
          <a:noFill/>
        </p:spPr>
        <p:txBody>
          <a:bodyPr wrap="square">
            <a:spAutoFit/>
          </a:bodyPr>
          <a:lstStyle/>
          <a:p>
            <a:r>
              <a:rPr lang="en-US" dirty="0">
                <a:solidFill>
                  <a:schemeClr val="bg1"/>
                </a:solidFill>
              </a:rPr>
              <a:t>The </a:t>
            </a:r>
            <a:r>
              <a:rPr lang="en-US" b="1" dirty="0">
                <a:solidFill>
                  <a:srgbClr val="FFFF00"/>
                </a:solidFill>
              </a:rPr>
              <a:t>cross-entropy loss function </a:t>
            </a:r>
            <a:r>
              <a:rPr lang="en-US" dirty="0">
                <a:solidFill>
                  <a:schemeClr val="bg1"/>
                </a:solidFill>
              </a:rPr>
              <a:t>in classification calculates how accurate our machine learning or deep learning model is by defining the difference between the estimated probability with our desired outcome.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5B87F63-8DA4-8D4C-CB93-F570F51FD5AF}"/>
                  </a:ext>
                </a:extLst>
              </p:cNvPr>
              <p:cNvSpPr txBox="1"/>
              <p:nvPr/>
            </p:nvSpPr>
            <p:spPr>
              <a:xfrm>
                <a:off x="981383" y="3424211"/>
                <a:ext cx="5008807"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𝐵𝐶𝐸𝐿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𝑀</m:t>
                          </m:r>
                        </m:den>
                      </m:f>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e>
                          </m:d>
                        </m:e>
                      </m:nary>
                    </m:oMath>
                  </m:oMathPara>
                </a14:m>
                <a:endParaRPr lang="en-US" dirty="0">
                  <a:solidFill>
                    <a:schemeClr val="bg1"/>
                  </a:solidFill>
                </a:endParaRPr>
              </a:p>
            </p:txBody>
          </p:sp>
        </mc:Choice>
        <mc:Fallback xmlns="">
          <p:sp>
            <p:nvSpPr>
              <p:cNvPr id="19" name="TextBox 18">
                <a:extLst>
                  <a:ext uri="{FF2B5EF4-FFF2-40B4-BE49-F238E27FC236}">
                    <a16:creationId xmlns:a16="http://schemas.microsoft.com/office/drawing/2014/main" id="{F5B87F63-8DA4-8D4C-CB93-F570F51FD5AF}"/>
                  </a:ext>
                </a:extLst>
              </p:cNvPr>
              <p:cNvSpPr txBox="1">
                <a:spLocks noRot="1" noChangeAspect="1" noMove="1" noResize="1" noEditPoints="1" noAdjustHandles="1" noChangeArrowheads="1" noChangeShapeType="1" noTextEdit="1"/>
              </p:cNvSpPr>
              <p:nvPr/>
            </p:nvSpPr>
            <p:spPr>
              <a:xfrm>
                <a:off x="981383" y="3424211"/>
                <a:ext cx="5008807" cy="778931"/>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1921C1E-64BC-AA3F-B8E9-998DD368649F}"/>
              </a:ext>
            </a:extLst>
          </p:cNvPr>
          <p:cNvSpPr txBox="1"/>
          <p:nvPr/>
        </p:nvSpPr>
        <p:spPr>
          <a:xfrm>
            <a:off x="8369411" y="1711122"/>
            <a:ext cx="1737115" cy="369332"/>
          </a:xfrm>
          <a:prstGeom prst="rect">
            <a:avLst/>
          </a:prstGeom>
          <a:noFill/>
        </p:spPr>
        <p:txBody>
          <a:bodyPr wrap="square">
            <a:spAutoFit/>
          </a:bodyPr>
          <a:lstStyle/>
          <a:p>
            <a:r>
              <a:rPr lang="en-US" dirty="0">
                <a:solidFill>
                  <a:schemeClr val="bg1"/>
                </a:solidFill>
              </a:rPr>
              <a:t>[The 365 Team]</a:t>
            </a:r>
            <a:endParaRPr lang="en-US" dirty="0"/>
          </a:p>
        </p:txBody>
      </p:sp>
    </p:spTree>
    <p:extLst>
      <p:ext uri="{BB962C8B-B14F-4D97-AF65-F5344CB8AC3E}">
        <p14:creationId xmlns:p14="http://schemas.microsoft.com/office/powerpoint/2010/main" val="3164281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7028744" y="5763795"/>
            <a:ext cx="1399638"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Kingma</a:t>
            </a:r>
            <a:r>
              <a:rPr lang="en-US" sz="1600" dirty="0">
                <a:solidFill>
                  <a:schemeClr val="bg1"/>
                </a:solidFill>
              </a:rPr>
              <a:t> et al.]</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4247317"/>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 </a:t>
                </a:r>
                <a:r>
                  <a:rPr lang="en-US" sz="1800" dirty="0">
                    <a:solidFill>
                      <a:schemeClr val="bg1"/>
                    </a:solidFill>
                  </a:rPr>
                  <a:t>[</a:t>
                </a:r>
                <a:r>
                  <a:rPr lang="en-US" sz="1800" dirty="0" err="1">
                    <a:solidFill>
                      <a:schemeClr val="bg1"/>
                    </a:solidFill>
                  </a:rPr>
                  <a:t>Kingma</a:t>
                </a:r>
                <a:r>
                  <a:rPr lang="en-US" sz="1800" dirty="0">
                    <a:solidFill>
                      <a:schemeClr val="bg1"/>
                    </a:solidFill>
                  </a:rPr>
                  <a:t> et al.]</a:t>
                </a:r>
                <a:r>
                  <a:rPr lang="en-US" dirty="0">
                    <a:solidFill>
                      <a:schemeClr val="bg1"/>
                    </a:solidFill>
                  </a:rPr>
                  <a:t>.”</a:t>
                </a:r>
              </a:p>
              <a:p>
                <a:endParaRPr lang="en-US" dirty="0">
                  <a:solidFill>
                    <a:schemeClr val="bg1"/>
                  </a:solidFill>
                </a:endParaRPr>
              </a:p>
              <a:p>
                <a:r>
                  <a:rPr lang="en-US" dirty="0">
                    <a:solidFill>
                      <a:srgbClr val="FFFF00"/>
                    </a:solidFill>
                  </a:rPr>
                  <a:t>Used to minimize the loss function.</a:t>
                </a: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𝛼</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𝑙𝑒𝑎𝑟𝑛𝑖𝑛𝑔</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𝑟𝑎𝑡𝑒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1</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𝑜𝑛𝑒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2</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𝑡𝑤𝑜</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𝜀</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𝑒𝑝𝑠𝑖𝑙𝑜𝑛</m:t>
                      </m:r>
                    </m:oMath>
                  </m:oMathPara>
                </a14:m>
                <a:endParaRPr lang="en-US" i="1" dirty="0">
                  <a:solidFill>
                    <a:srgbClr val="FFFF00"/>
                  </a:solidFill>
                  <a:latin typeface="Cambria Math" panose="02040503050406030204" pitchFamily="18" charset="0"/>
                  <a:ea typeface="Cambria Math" panose="02040503050406030204" pitchFamily="18" charset="0"/>
                </a:endParaRP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mc:Choice>
        <mc:Fallback xmlns="">
          <p:sp>
            <p:nvSpPr>
              <p:cNvPr id="19" name="TextBox 18">
                <a:extLst>
                  <a:ext uri="{FF2B5EF4-FFF2-40B4-BE49-F238E27FC236}">
                    <a16:creationId xmlns:a16="http://schemas.microsoft.com/office/drawing/2014/main" id="{8C647C46-19B2-FA89-4DEA-5FA72ECF52B4}"/>
                  </a:ext>
                </a:extLst>
              </p:cNvPr>
              <p:cNvSpPr txBox="1">
                <a:spLocks noRot="1" noChangeAspect="1" noMove="1" noResize="1" noEditPoints="1" noAdjustHandles="1" noChangeArrowheads="1" noChangeShapeType="1" noTextEdit="1"/>
              </p:cNvSpPr>
              <p:nvPr/>
            </p:nvSpPr>
            <p:spPr>
              <a:xfrm>
                <a:off x="519729" y="2242099"/>
                <a:ext cx="4131783" cy="4247317"/>
              </a:xfrm>
              <a:prstGeom prst="rect">
                <a:avLst/>
              </a:prstGeom>
              <a:blipFill>
                <a:blip r:embed="rId3"/>
                <a:stretch>
                  <a:fillRect l="-1180" t="-861" r="-1180"/>
                </a:stretch>
              </a:blipFill>
            </p:spPr>
            <p:txBody>
              <a:bodyPr/>
              <a:lstStyle/>
              <a:p>
                <a:r>
                  <a:rPr lang="en-US">
                    <a:noFill/>
                  </a:rPr>
                  <a:t> </a:t>
                </a:r>
              </a:p>
            </p:txBody>
          </p:sp>
        </mc:Fallback>
      </mc:AlternateContent>
      <p:pic>
        <p:nvPicPr>
          <p:cNvPr id="2" name="Graphic 1" descr="Hamburger Menu Icon with solid fill">
            <a:hlinkClick r:id="rId4"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C3AB1444-15BE-B3ED-BFEA-0486CDEBE9F6}"/>
              </a:ext>
            </a:extLst>
          </p:cNvPr>
          <p:cNvSpPr txBox="1"/>
          <p:nvPr/>
        </p:nvSpPr>
        <p:spPr>
          <a:xfrm>
            <a:off x="4789415" y="1294308"/>
            <a:ext cx="6421202" cy="338554"/>
          </a:xfrm>
          <a:prstGeom prst="rect">
            <a:avLst/>
          </a:prstGeom>
          <a:noFill/>
        </p:spPr>
        <p:txBody>
          <a:bodyPr wrap="square">
            <a:spAutoFit/>
          </a:bodyPr>
          <a:lstStyle/>
          <a:p>
            <a:r>
              <a:rPr lang="en-US" sz="1600" b="0" i="0" dirty="0">
                <a:solidFill>
                  <a:schemeClr val="bg1"/>
                </a:solidFill>
                <a:effectLst/>
                <a:latin typeface="Google Sans"/>
              </a:rPr>
              <a:t>minimizes the loss function during the training of neural networks</a:t>
            </a:r>
            <a:endParaRPr lang="en-US" sz="1600" dirty="0">
              <a:solidFill>
                <a:schemeClr val="bg1"/>
              </a:solidFill>
            </a:endParaRPr>
          </a:p>
        </p:txBody>
      </p:sp>
    </p:spTree>
    <p:extLst>
      <p:ext uri="{BB962C8B-B14F-4D97-AF65-F5344CB8AC3E}">
        <p14:creationId xmlns:p14="http://schemas.microsoft.com/office/powerpoint/2010/main" val="69591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3101508"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
        <p:nvSpPr>
          <p:cNvPr id="3" name="TextBox 2">
            <a:extLst>
              <a:ext uri="{FF2B5EF4-FFF2-40B4-BE49-F238E27FC236}">
                <a16:creationId xmlns:a16="http://schemas.microsoft.com/office/drawing/2014/main" id="{BF935F93-BCEA-DD6A-C820-7BE3D802FB70}"/>
              </a:ext>
            </a:extLst>
          </p:cNvPr>
          <p:cNvSpPr txBox="1"/>
          <p:nvPr/>
        </p:nvSpPr>
        <p:spPr>
          <a:xfrm>
            <a:off x="795131" y="6229076"/>
            <a:ext cx="8395252" cy="369332"/>
          </a:xfrm>
          <a:prstGeom prst="rect">
            <a:avLst/>
          </a:prstGeom>
          <a:noFill/>
        </p:spPr>
        <p:txBody>
          <a:bodyPr wrap="square">
            <a:spAutoFit/>
          </a:bodyPr>
          <a:lstStyle/>
          <a:p>
            <a:r>
              <a:rPr lang="en-US" sz="1800" i="1" dirty="0">
                <a:solidFill>
                  <a:srgbClr val="FFC000"/>
                </a:solidFill>
              </a:rPr>
              <a:t>"same" </a:t>
            </a:r>
            <a:r>
              <a:rPr lang="en-US" sz="1800" i="1" dirty="0">
                <a:solidFill>
                  <a:schemeClr val="bg1"/>
                </a:solidFill>
              </a:rPr>
              <a:t>results in padding with zeros evenly to the left/right or up/down of the input.</a:t>
            </a:r>
          </a:p>
        </p:txBody>
      </p:sp>
      <p:pic>
        <p:nvPicPr>
          <p:cNvPr id="2" name="Graphic 1" descr="Hamburger Menu Icon with solid fill">
            <a:hlinkClick r:id="rId3" action="ppaction://hlinksldjump"/>
            <a:extLst>
              <a:ext uri="{FF2B5EF4-FFF2-40B4-BE49-F238E27FC236}">
                <a16:creationId xmlns:a16="http://schemas.microsoft.com/office/drawing/2014/main" id="{BF99CF3C-6ABE-3CD0-4747-9DA436CC8E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51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5168348" y="5919883"/>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694-CC4A-518F-2E35-070991374990}"/>
              </a:ext>
            </a:extLst>
          </p:cNvPr>
          <p:cNvSpPr>
            <a:spLocks noGrp="1"/>
          </p:cNvSpPr>
          <p:nvPr>
            <p:ph type="title"/>
          </p:nvPr>
        </p:nvSpPr>
        <p:spPr>
          <a:xfrm rot="16200000">
            <a:off x="-1666349" y="2886018"/>
            <a:ext cx="5532219" cy="687834"/>
          </a:xfrm>
        </p:spPr>
        <p:txBody>
          <a:bodyPr/>
          <a:lstStyle/>
          <a:p>
            <a:r>
              <a:rPr lang="en-US" dirty="0"/>
              <a:t>CIFAR_GEN_1 Summary</a:t>
            </a:r>
          </a:p>
        </p:txBody>
      </p:sp>
      <p:sp>
        <p:nvSpPr>
          <p:cNvPr id="4" name="Footer Placeholder 3">
            <a:extLst>
              <a:ext uri="{FF2B5EF4-FFF2-40B4-BE49-F238E27FC236}">
                <a16:creationId xmlns:a16="http://schemas.microsoft.com/office/drawing/2014/main" id="{2DA82B08-C594-4C14-723B-6EC8260C85B8}"/>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D3E6088-C82D-DED1-2983-3CA1CC7E31DE}"/>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6" name="Date Placeholder 5">
            <a:extLst>
              <a:ext uri="{FF2B5EF4-FFF2-40B4-BE49-F238E27FC236}">
                <a16:creationId xmlns:a16="http://schemas.microsoft.com/office/drawing/2014/main" id="{1F406254-F76D-B8E7-E813-1619864BDF30}"/>
              </a:ext>
            </a:extLst>
          </p:cNvPr>
          <p:cNvSpPr>
            <a:spLocks noGrp="1"/>
          </p:cNvSpPr>
          <p:nvPr>
            <p:ph type="dt" sz="half" idx="2"/>
          </p:nvPr>
        </p:nvSpPr>
        <p:spPr/>
        <p:txBody>
          <a:bodyPr/>
          <a:lstStyle/>
          <a:p>
            <a:pPr>
              <a:defRPr/>
            </a:pPr>
            <a:r>
              <a:rPr lang="en-US" cap="all"/>
              <a:t>Jan 23, 2024</a:t>
            </a:r>
            <a:endParaRPr lang="en-US" cap="all" dirty="0"/>
          </a:p>
        </p:txBody>
      </p:sp>
      <p:sp>
        <p:nvSpPr>
          <p:cNvPr id="8" name="TextBox 7">
            <a:extLst>
              <a:ext uri="{FF2B5EF4-FFF2-40B4-BE49-F238E27FC236}">
                <a16:creationId xmlns:a16="http://schemas.microsoft.com/office/drawing/2014/main" id="{CCC2AB0A-973E-5E63-00F4-DEF0844F4054}"/>
              </a:ext>
            </a:extLst>
          </p:cNvPr>
          <p:cNvSpPr txBox="1"/>
          <p:nvPr/>
        </p:nvSpPr>
        <p:spPr>
          <a:xfrm>
            <a:off x="2252870" y="86916"/>
            <a:ext cx="6526696" cy="6771084"/>
          </a:xfrm>
          <a:prstGeom prst="rect">
            <a:avLst/>
          </a:prstGeom>
          <a:noFill/>
        </p:spPr>
        <p:txBody>
          <a:bodyPr wrap="square">
            <a:spAutoFit/>
          </a:bodyPr>
          <a:lstStyle/>
          <a:p>
            <a:r>
              <a:rPr lang="en-US" sz="1400" dirty="0">
                <a:solidFill>
                  <a:schemeClr val="bg1"/>
                </a:solidFill>
              </a:rPr>
              <a:t>Model: "sequential"</a:t>
            </a:r>
          </a:p>
          <a:p>
            <a:r>
              <a:rPr lang="en-US" sz="1400" dirty="0">
                <a:solidFill>
                  <a:schemeClr val="bg1"/>
                </a:solidFill>
              </a:rPr>
              <a:t> Layer (type)                Output Shape              Param #   </a:t>
            </a:r>
          </a:p>
          <a:p>
            <a:r>
              <a:rPr lang="en-US" sz="1400" dirty="0">
                <a:solidFill>
                  <a:schemeClr val="bg1"/>
                </a:solidFill>
              </a:rPr>
              <a:t>=================================================================</a:t>
            </a:r>
          </a:p>
          <a:p>
            <a:r>
              <a:rPr lang="en-US" sz="1400" dirty="0">
                <a:solidFill>
                  <a:schemeClr val="bg1"/>
                </a:solidFill>
              </a:rPr>
              <a:t> rescaling (Rescaling)       (None, 32, 32, 3)         0         </a:t>
            </a:r>
          </a:p>
          <a:p>
            <a:r>
              <a:rPr lang="en-US" sz="1400" dirty="0">
                <a:solidFill>
                  <a:schemeClr val="bg1"/>
                </a:solidFill>
              </a:rPr>
              <a:t>                                                                 </a:t>
            </a:r>
          </a:p>
          <a:p>
            <a:r>
              <a:rPr lang="en-US" sz="1400" dirty="0">
                <a:solidFill>
                  <a:schemeClr val="bg1"/>
                </a:solidFill>
              </a:rPr>
              <a:t> conv2d (Conv2D)             (None, 32, 32, 16)        448       </a:t>
            </a:r>
          </a:p>
          <a:p>
            <a:r>
              <a:rPr lang="en-US" sz="1400" dirty="0">
                <a:solidFill>
                  <a:schemeClr val="bg1"/>
                </a:solidFill>
              </a:rPr>
              <a:t>                                                                 </a:t>
            </a:r>
          </a:p>
          <a:p>
            <a:r>
              <a:rPr lang="en-US" sz="1400" dirty="0">
                <a:solidFill>
                  <a:schemeClr val="bg1"/>
                </a:solidFill>
              </a:rPr>
              <a:t> max_pooling2d (MaxPooling2D  (None, 16, 16, 16)       0         </a:t>
            </a:r>
          </a:p>
          <a:p>
            <a:r>
              <a:rPr lang="en-US" sz="1400" dirty="0">
                <a:solidFill>
                  <a:schemeClr val="bg1"/>
                </a:solidFill>
              </a:rPr>
              <a:t> )                                                               </a:t>
            </a:r>
          </a:p>
          <a:p>
            <a:r>
              <a:rPr lang="en-US" sz="1400" dirty="0">
                <a:solidFill>
                  <a:schemeClr val="bg1"/>
                </a:solidFill>
              </a:rPr>
              <a:t>                                                                 </a:t>
            </a:r>
          </a:p>
          <a:p>
            <a:r>
              <a:rPr lang="en-US" sz="1400" dirty="0">
                <a:solidFill>
                  <a:schemeClr val="bg1"/>
                </a:solidFill>
              </a:rPr>
              <a:t> conv2d_1 (Conv2D)           (None, 16, 16, 32)        4640      </a:t>
            </a:r>
          </a:p>
          <a:p>
            <a:r>
              <a:rPr lang="en-US" sz="1400" dirty="0">
                <a:solidFill>
                  <a:schemeClr val="bg1"/>
                </a:solidFill>
              </a:rPr>
              <a:t>                                                                 </a:t>
            </a:r>
          </a:p>
          <a:p>
            <a:r>
              <a:rPr lang="en-US" sz="1400" dirty="0">
                <a:solidFill>
                  <a:schemeClr val="bg1"/>
                </a:solidFill>
              </a:rPr>
              <a:t> max_pooling2d_1 (</a:t>
            </a:r>
            <a:r>
              <a:rPr lang="en-US" sz="1400" dirty="0" err="1">
                <a:solidFill>
                  <a:schemeClr val="bg1"/>
                </a:solidFill>
              </a:rPr>
              <a:t>MaxPooling</a:t>
            </a:r>
            <a:r>
              <a:rPr lang="en-US" sz="1400" dirty="0">
                <a:solidFill>
                  <a:schemeClr val="bg1"/>
                </a:solidFill>
              </a:rPr>
              <a:t>  (None, 8, 8, 32)         0         </a:t>
            </a:r>
          </a:p>
          <a:p>
            <a:r>
              <a:rPr lang="en-US" sz="1400" dirty="0">
                <a:solidFill>
                  <a:schemeClr val="bg1"/>
                </a:solidFill>
              </a:rPr>
              <a:t> 2D)                                                             </a:t>
            </a:r>
          </a:p>
          <a:p>
            <a:r>
              <a:rPr lang="en-US" sz="1400" dirty="0">
                <a:solidFill>
                  <a:schemeClr val="bg1"/>
                </a:solidFill>
              </a:rPr>
              <a:t>                                                                 </a:t>
            </a:r>
          </a:p>
          <a:p>
            <a:r>
              <a:rPr lang="en-US" sz="1400" dirty="0">
                <a:solidFill>
                  <a:schemeClr val="bg1"/>
                </a:solidFill>
              </a:rPr>
              <a:t> conv2d_2 (Conv2D)           (None, 8, 8, 64)          18496     </a:t>
            </a:r>
          </a:p>
          <a:p>
            <a:r>
              <a:rPr lang="en-US" sz="1400" dirty="0">
                <a:solidFill>
                  <a:schemeClr val="bg1"/>
                </a:solidFill>
              </a:rPr>
              <a:t>                                                                 </a:t>
            </a:r>
          </a:p>
          <a:p>
            <a:r>
              <a:rPr lang="en-US" sz="1400" dirty="0">
                <a:solidFill>
                  <a:schemeClr val="bg1"/>
                </a:solidFill>
              </a:rPr>
              <a:t> max_pooling2d_2 (</a:t>
            </a:r>
            <a:r>
              <a:rPr lang="en-US" sz="1400" dirty="0" err="1">
                <a:solidFill>
                  <a:schemeClr val="bg1"/>
                </a:solidFill>
              </a:rPr>
              <a:t>MaxPooling</a:t>
            </a:r>
            <a:r>
              <a:rPr lang="en-US" sz="1400" dirty="0">
                <a:solidFill>
                  <a:schemeClr val="bg1"/>
                </a:solidFill>
              </a:rPr>
              <a:t>  (None, 4, 4, 64)         0         </a:t>
            </a:r>
          </a:p>
          <a:p>
            <a:r>
              <a:rPr lang="en-US" sz="1400" dirty="0">
                <a:solidFill>
                  <a:schemeClr val="bg1"/>
                </a:solidFill>
              </a:rPr>
              <a:t> 2D)                                                             </a:t>
            </a:r>
          </a:p>
          <a:p>
            <a:r>
              <a:rPr lang="en-US" sz="1400" dirty="0">
                <a:solidFill>
                  <a:schemeClr val="bg1"/>
                </a:solidFill>
              </a:rPr>
              <a:t>                                                                 </a:t>
            </a:r>
          </a:p>
          <a:p>
            <a:r>
              <a:rPr lang="en-US" sz="1400" dirty="0">
                <a:solidFill>
                  <a:schemeClr val="bg1"/>
                </a:solidFill>
              </a:rPr>
              <a:t> flatten (Flatten)           (None, 1024)              0         </a:t>
            </a:r>
          </a:p>
          <a:p>
            <a:r>
              <a:rPr lang="en-US" sz="1400" dirty="0">
                <a:solidFill>
                  <a:schemeClr val="bg1"/>
                </a:solidFill>
              </a:rPr>
              <a:t>                                                                 </a:t>
            </a:r>
          </a:p>
          <a:p>
            <a:r>
              <a:rPr lang="en-US" sz="1400" dirty="0">
                <a:solidFill>
                  <a:schemeClr val="bg1"/>
                </a:solidFill>
              </a:rPr>
              <a:t> dense (Dense)               (None, 128)               131200    </a:t>
            </a:r>
          </a:p>
          <a:p>
            <a:r>
              <a:rPr lang="en-US" sz="1400" dirty="0">
                <a:solidFill>
                  <a:schemeClr val="bg1"/>
                </a:solidFill>
              </a:rPr>
              <a:t>                                                                 </a:t>
            </a:r>
          </a:p>
          <a:p>
            <a:r>
              <a:rPr lang="en-US" sz="1400" dirty="0">
                <a:solidFill>
                  <a:schemeClr val="bg1"/>
                </a:solidFill>
              </a:rPr>
              <a:t> dense_1 (Dense)             (None, 2)                 258       </a:t>
            </a:r>
          </a:p>
          <a:p>
            <a:r>
              <a:rPr lang="en-US" sz="1400" dirty="0">
                <a:solidFill>
                  <a:schemeClr val="bg1"/>
                </a:solidFill>
              </a:rPr>
              <a:t>                                                                 </a:t>
            </a:r>
          </a:p>
          <a:p>
            <a:r>
              <a:rPr lang="en-US" sz="1400" dirty="0">
                <a:solidFill>
                  <a:schemeClr val="bg1"/>
                </a:solidFill>
              </a:rPr>
              <a:t>=================================================================</a:t>
            </a:r>
          </a:p>
          <a:p>
            <a:r>
              <a:rPr lang="en-US" sz="1400" dirty="0">
                <a:solidFill>
                  <a:schemeClr val="bg1"/>
                </a:solidFill>
              </a:rPr>
              <a:t>Total params: 155,042</a:t>
            </a:r>
          </a:p>
          <a:p>
            <a:r>
              <a:rPr lang="en-US" sz="1400" dirty="0">
                <a:solidFill>
                  <a:schemeClr val="bg1"/>
                </a:solidFill>
              </a:rPr>
              <a:t>Trainable params: 155,042</a:t>
            </a:r>
          </a:p>
          <a:p>
            <a:r>
              <a:rPr lang="en-US" sz="1400" dirty="0">
                <a:solidFill>
                  <a:schemeClr val="bg1"/>
                </a:solidFill>
              </a:rPr>
              <a:t>Non-trainable params: 0</a:t>
            </a:r>
          </a:p>
          <a:p>
            <a:r>
              <a:rPr lang="en-US" sz="1400" dirty="0">
                <a:solidFill>
                  <a:schemeClr val="bg1"/>
                </a:solidFill>
              </a:rPr>
              <a:t>_________________________________________________________________</a:t>
            </a:r>
          </a:p>
        </p:txBody>
      </p:sp>
      <p:pic>
        <p:nvPicPr>
          <p:cNvPr id="3" name="Graphic 2" descr="Hamburger Menu Icon with solid fill">
            <a:hlinkClick r:id="rId2" action="ppaction://hlinksldjump"/>
            <a:extLst>
              <a:ext uri="{FF2B5EF4-FFF2-40B4-BE49-F238E27FC236}">
                <a16:creationId xmlns:a16="http://schemas.microsoft.com/office/drawing/2014/main" id="{65D8FB01-5D27-7A96-1393-7600F6DE6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74378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DIST_153x115_1</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1970785" y="2084856"/>
            <a:ext cx="7915321" cy="36975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9627829" y="1201845"/>
            <a:ext cx="845848" cy="42220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800" i="1" dirty="0"/>
              <a:t>[Li]</a:t>
            </a:r>
            <a:endParaRPr lang="en-US" sz="18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643812" y="1874171"/>
            <a:ext cx="1060065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images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96.63%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8257212" y="1542287"/>
            <a:ext cx="1297690" cy="307777"/>
          </a:xfrm>
          <a:prstGeom prst="rect">
            <a:avLst/>
          </a:prstGeom>
          <a:noFill/>
        </p:spPr>
        <p:txBody>
          <a:bodyPr wrap="square">
            <a:spAutoFit/>
          </a:bodyPr>
          <a:lstStyle/>
          <a:p>
            <a:r>
              <a:rPr lang="en-US" sz="1400" dirty="0">
                <a:solidFill>
                  <a:schemeClr val="bg1"/>
                </a:solidFill>
              </a:rPr>
              <a:t>[McDonald’s]</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309524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Test images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43155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(new scraped) + 1 (hand-drawn)</a:t>
            </a:r>
          </a:p>
          <a:p>
            <a:r>
              <a:rPr lang="en-ZA" sz="1600" dirty="0" err="1">
                <a:solidFill>
                  <a:srgbClr val="FFFF00"/>
                </a:solidFill>
              </a:rPr>
              <a:t>Lognorm</a:t>
            </a:r>
            <a:r>
              <a:rPr lang="en-ZA" sz="1600" dirty="0">
                <a:solidFill>
                  <a:srgbClr val="FFFF00"/>
                </a:solidFill>
              </a:rPr>
              <a:t>	20 + 1</a:t>
            </a:r>
          </a:p>
          <a:p>
            <a:r>
              <a:rPr lang="en-ZA" sz="1600" dirty="0">
                <a:solidFill>
                  <a:srgbClr val="FFFF00"/>
                </a:solidFill>
              </a:rPr>
              <a:t>Norm	20 + 1</a:t>
            </a:r>
          </a:p>
          <a:p>
            <a:r>
              <a:rPr lang="en-ZA" sz="1600" dirty="0" err="1">
                <a:solidFill>
                  <a:srgbClr val="FFFF00"/>
                </a:solidFill>
              </a:rPr>
              <a:t>Unif</a:t>
            </a:r>
            <a:r>
              <a:rPr lang="en-ZA" sz="1600" dirty="0">
                <a:solidFill>
                  <a:srgbClr val="FFFF00"/>
                </a:solidFill>
              </a:rPr>
              <a:t>	20 + 1</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772706"/>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17955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6363083" y="1173030"/>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1781959"/>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08762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
        <p:nvSpPr>
          <p:cNvPr id="5" name="Text Placeholder 97">
            <a:extLst>
              <a:ext uri="{FF2B5EF4-FFF2-40B4-BE49-F238E27FC236}">
                <a16:creationId xmlns:a16="http://schemas.microsoft.com/office/drawing/2014/main" id="{A7269855-261D-5B27-50AD-D7337AF74083}"/>
              </a:ext>
            </a:extLst>
          </p:cNvPr>
          <p:cNvSpPr txBox="1">
            <a:spLocks/>
          </p:cNvSpPr>
          <p:nvPr/>
        </p:nvSpPr>
        <p:spPr>
          <a:xfrm>
            <a:off x="2577278" y="4441456"/>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9" name="Picture 8">
            <a:extLst>
              <a:ext uri="{FF2B5EF4-FFF2-40B4-BE49-F238E27FC236}">
                <a16:creationId xmlns:a16="http://schemas.microsoft.com/office/drawing/2014/main" id="{A8B78FF2-CB5C-FB08-ED55-E12975AE74E0}"/>
              </a:ext>
            </a:extLst>
          </p:cNvPr>
          <p:cNvPicPr>
            <a:picLocks noChangeAspect="1"/>
          </p:cNvPicPr>
          <p:nvPr/>
        </p:nvPicPr>
        <p:blipFill>
          <a:blip r:embed="rId7"/>
          <a:stretch>
            <a:fillRect/>
          </a:stretch>
        </p:blipFill>
        <p:spPr>
          <a:xfrm>
            <a:off x="239731" y="4978106"/>
            <a:ext cx="6921856" cy="768389"/>
          </a:xfrm>
          <a:prstGeom prst="rect">
            <a:avLst/>
          </a:prstGeom>
        </p:spPr>
      </p:pic>
      <p:sp>
        <p:nvSpPr>
          <p:cNvPr id="10" name="Text Placeholder 97">
            <a:extLst>
              <a:ext uri="{FF2B5EF4-FFF2-40B4-BE49-F238E27FC236}">
                <a16:creationId xmlns:a16="http://schemas.microsoft.com/office/drawing/2014/main" id="{1570D134-257A-6C1D-A8C7-23D61CA8A1D1}"/>
              </a:ext>
            </a:extLst>
          </p:cNvPr>
          <p:cNvSpPr txBox="1">
            <a:spLocks/>
          </p:cNvSpPr>
          <p:nvPr/>
        </p:nvSpPr>
        <p:spPr>
          <a:xfrm>
            <a:off x="7373273" y="5140975"/>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Only two misclassifications of </a:t>
            </a:r>
            <a:r>
              <a:rPr lang="en-ZA" sz="1600" i="1" dirty="0" err="1"/>
              <a:t>lognorm</a:t>
            </a:r>
            <a:r>
              <a:rPr lang="en-ZA" sz="1600" i="1" dirty="0"/>
              <a:t> graphs</a:t>
            </a:r>
          </a:p>
        </p:txBody>
      </p:sp>
    </p:spTree>
    <p:extLst>
      <p:ext uri="{BB962C8B-B14F-4D97-AF65-F5344CB8AC3E}">
        <p14:creationId xmlns:p14="http://schemas.microsoft.com/office/powerpoint/2010/main" val="1447541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5"/>
          <a:stretch>
            <a:fillRect/>
          </a:stretch>
        </p:blipFill>
        <p:spPr>
          <a:xfrm>
            <a:off x="1132025" y="1063148"/>
            <a:ext cx="6396694" cy="2262386"/>
          </a:xfrm>
          <a:prstGeom prst="rect">
            <a:avLst/>
          </a:prstGeom>
          <a:ln>
            <a:solidFill>
              <a:srgbClr val="FFC000"/>
            </a:solidFill>
          </a:ln>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rot="16200000">
            <a:off x="137416" y="1965535"/>
            <a:ext cx="128033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FFC000"/>
                </a:solidFill>
              </a:rPr>
              <a:t>Misclassified</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6"/>
          <a:stretch>
            <a:fillRect/>
          </a:stretch>
        </p:blipFill>
        <p:spPr>
          <a:xfrm>
            <a:off x="8043111" y="1066134"/>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15505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7"/>
          <a:stretch>
            <a:fillRect/>
          </a:stretch>
        </p:blipFill>
        <p:spPr>
          <a:xfrm>
            <a:off x="8043109" y="2579294"/>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3678514"/>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8"/>
          <a:stretch>
            <a:fillRect/>
          </a:stretch>
        </p:blipFill>
        <p:spPr>
          <a:xfrm>
            <a:off x="9970285" y="1066134"/>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13174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9"/>
          <a:stretch>
            <a:fillRect/>
          </a:stretch>
        </p:blipFill>
        <p:spPr>
          <a:xfrm>
            <a:off x="9970285" y="2579294"/>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722763"/>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3" name="Picture 2">
            <a:extLst>
              <a:ext uri="{FF2B5EF4-FFF2-40B4-BE49-F238E27FC236}">
                <a16:creationId xmlns:a16="http://schemas.microsoft.com/office/drawing/2014/main" id="{3D2B3E66-060B-BCBE-AF34-AC81C4776CA3}"/>
              </a:ext>
            </a:extLst>
          </p:cNvPr>
          <p:cNvPicPr>
            <a:picLocks noChangeAspect="1"/>
          </p:cNvPicPr>
          <p:nvPr/>
        </p:nvPicPr>
        <p:blipFill>
          <a:blip r:embed="rId10"/>
          <a:stretch>
            <a:fillRect/>
          </a:stretch>
        </p:blipFill>
        <p:spPr>
          <a:xfrm>
            <a:off x="1126435" y="3454818"/>
            <a:ext cx="6396693" cy="3124886"/>
          </a:xfrm>
          <a:prstGeom prst="rect">
            <a:avLst/>
          </a:prstGeom>
          <a:ln>
            <a:solidFill>
              <a:srgbClr val="00B050"/>
            </a:solidFill>
          </a:ln>
        </p:spPr>
      </p:pic>
      <p:pic>
        <p:nvPicPr>
          <p:cNvPr id="10" name="Picture 9" descr="A graph on a graph paper&#10;&#10;Description automatically generated">
            <a:extLst>
              <a:ext uri="{FF2B5EF4-FFF2-40B4-BE49-F238E27FC236}">
                <a16:creationId xmlns:a16="http://schemas.microsoft.com/office/drawing/2014/main" id="{95B3FDE8-2301-2301-81A3-636EE094EBF4}"/>
              </a:ext>
            </a:extLst>
          </p:cNvPr>
          <p:cNvPicPr>
            <a:picLocks noChangeAspect="1"/>
          </p:cNvPicPr>
          <p:nvPr/>
        </p:nvPicPr>
        <p:blipFill>
          <a:blip r:embed="rId11"/>
          <a:stretch>
            <a:fillRect/>
          </a:stretch>
        </p:blipFill>
        <p:spPr>
          <a:xfrm>
            <a:off x="7711076" y="4290304"/>
            <a:ext cx="2357401" cy="1771903"/>
          </a:xfrm>
          <a:prstGeom prst="rect">
            <a:avLst/>
          </a:prstGeom>
        </p:spPr>
      </p:pic>
      <p:sp>
        <p:nvSpPr>
          <p:cNvPr id="13" name="Text Placeholder 97">
            <a:extLst>
              <a:ext uri="{FF2B5EF4-FFF2-40B4-BE49-F238E27FC236}">
                <a16:creationId xmlns:a16="http://schemas.microsoft.com/office/drawing/2014/main" id="{0A95B8C5-EDC2-1F73-7459-E21469617AF6}"/>
              </a:ext>
            </a:extLst>
          </p:cNvPr>
          <p:cNvSpPr txBox="1">
            <a:spLocks/>
          </p:cNvSpPr>
          <p:nvPr/>
        </p:nvSpPr>
        <p:spPr>
          <a:xfrm>
            <a:off x="10078502" y="4339179"/>
            <a:ext cx="1974125" cy="15663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norm_hand_0</a:t>
            </a:r>
          </a:p>
          <a:p>
            <a:r>
              <a:rPr lang="en-ZA" sz="1600" dirty="0"/>
              <a:t>True</a:t>
            </a:r>
          </a:p>
          <a:p>
            <a:r>
              <a:rPr lang="en-ZA" sz="1600" dirty="0"/>
              <a:t>Norm = 13.159</a:t>
            </a:r>
          </a:p>
          <a:p>
            <a:r>
              <a:rPr lang="en-ZA" sz="1600" dirty="0" err="1"/>
              <a:t>Lognorm</a:t>
            </a:r>
            <a:r>
              <a:rPr lang="en-ZA" sz="1600" dirty="0"/>
              <a:t> = 8.398</a:t>
            </a:r>
          </a:p>
        </p:txBody>
      </p:sp>
      <p:sp>
        <p:nvSpPr>
          <p:cNvPr id="19" name="Text Placeholder 97">
            <a:extLst>
              <a:ext uri="{FF2B5EF4-FFF2-40B4-BE49-F238E27FC236}">
                <a16:creationId xmlns:a16="http://schemas.microsoft.com/office/drawing/2014/main" id="{EA703FB8-B57B-BCC9-7B47-D5B1212A050A}"/>
              </a:ext>
            </a:extLst>
          </p:cNvPr>
          <p:cNvSpPr txBox="1">
            <a:spLocks/>
          </p:cNvSpPr>
          <p:nvPr/>
        </p:nvSpPr>
        <p:spPr>
          <a:xfrm rot="16200000">
            <a:off x="-227858" y="4545828"/>
            <a:ext cx="2010876"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00B050"/>
                </a:solidFill>
              </a:rPr>
              <a:t>Correctly Predicted</a:t>
            </a:r>
          </a:p>
        </p:txBody>
      </p:sp>
    </p:spTree>
    <p:extLst>
      <p:ext uri="{BB962C8B-B14F-4D97-AF65-F5344CB8AC3E}">
        <p14:creationId xmlns:p14="http://schemas.microsoft.com/office/powerpoint/2010/main" val="11248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61.90%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82</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83</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99231" y="5949763"/>
            <a:ext cx="6123692"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84</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2814650" y="6273539"/>
            <a:ext cx="1293524" cy="307777"/>
          </a:xfrm>
          <a:prstGeom prst="rect">
            <a:avLst/>
          </a:prstGeom>
          <a:noFill/>
        </p:spPr>
        <p:txBody>
          <a:bodyPr wrap="square">
            <a:spAutoFit/>
          </a:bodyPr>
          <a:lstStyle/>
          <a:p>
            <a:r>
              <a:rPr lang="en-US" sz="1400" dirty="0">
                <a:solidFill>
                  <a:schemeClr val="bg1"/>
                </a:solidFill>
              </a:rPr>
              <a:t>[O’Shea et al.]</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85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DIST_32x32_2</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725962" y="5700102"/>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By doubling the number of filters in the convolution layers to see minor improvements after but we start to run into the issue of overfitting</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368966" y="2764820"/>
            <a:ext cx="1047883" cy="523220"/>
          </a:xfrm>
          <a:prstGeom prst="rect">
            <a:avLst/>
          </a:prstGeom>
          <a:noFill/>
        </p:spPr>
        <p:txBody>
          <a:bodyPr wrap="square" rtlCol="0">
            <a:spAutoFit/>
          </a:bodyPr>
          <a:lstStyle/>
          <a:p>
            <a:r>
              <a:rPr lang="en-US" sz="1400" dirty="0">
                <a:solidFill>
                  <a:srgbClr val="FF9900"/>
                </a:solidFill>
              </a:rPr>
              <a:t>Epochs = 20</a:t>
            </a:r>
          </a:p>
          <a:p>
            <a:r>
              <a:rPr lang="en-US" sz="1400" dirty="0">
                <a:solidFill>
                  <a:srgbClr val="FF9900"/>
                </a:solidFill>
              </a:rPr>
              <a:t>82.62%</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7BA5A89B-85FB-571C-916A-DB5D55E22538}"/>
              </a:ext>
            </a:extLst>
          </p:cNvPr>
          <p:cNvSpPr txBox="1"/>
          <p:nvPr/>
        </p:nvSpPr>
        <p:spPr>
          <a:xfrm>
            <a:off x="3327785" y="3429000"/>
            <a:ext cx="1215864" cy="523220"/>
          </a:xfrm>
          <a:prstGeom prst="rect">
            <a:avLst/>
          </a:prstGeom>
          <a:noFill/>
        </p:spPr>
        <p:txBody>
          <a:bodyPr wrap="square" rtlCol="0">
            <a:spAutoFit/>
          </a:bodyPr>
          <a:lstStyle/>
          <a:p>
            <a:r>
              <a:rPr lang="en-US" sz="1400" dirty="0">
                <a:solidFill>
                  <a:srgbClr val="FF9900"/>
                </a:solidFill>
              </a:rPr>
              <a:t>Epochs = 10</a:t>
            </a:r>
          </a:p>
          <a:p>
            <a:r>
              <a:rPr lang="en-US" sz="1400" dirty="0">
                <a:solidFill>
                  <a:srgbClr val="FF9900"/>
                </a:solidFill>
              </a:rPr>
              <a:t>80.5%</a:t>
            </a:r>
          </a:p>
        </p:txBody>
      </p:sp>
      <p:sp>
        <p:nvSpPr>
          <p:cNvPr id="6" name="TextBox 5">
            <a:extLst>
              <a:ext uri="{FF2B5EF4-FFF2-40B4-BE49-F238E27FC236}">
                <a16:creationId xmlns:a16="http://schemas.microsoft.com/office/drawing/2014/main" id="{EA58B1E7-BB38-595E-359B-A20F8DA87CC3}"/>
              </a:ext>
            </a:extLst>
          </p:cNvPr>
          <p:cNvSpPr txBox="1"/>
          <p:nvPr/>
        </p:nvSpPr>
        <p:spPr>
          <a:xfrm>
            <a:off x="6853999" y="5780400"/>
            <a:ext cx="2607806" cy="646331"/>
          </a:xfrm>
          <a:prstGeom prst="rect">
            <a:avLst/>
          </a:prstGeom>
          <a:noFill/>
        </p:spPr>
        <p:txBody>
          <a:bodyPr wrap="square">
            <a:spAutoFit/>
          </a:bodyPr>
          <a:lstStyle/>
          <a:p>
            <a:r>
              <a:rPr lang="en-US" sz="1800" dirty="0">
                <a:solidFill>
                  <a:srgbClr val="FF9900"/>
                </a:solidFill>
              </a:rPr>
              <a:t>79.25% for DIST_32x32_1</a:t>
            </a:r>
          </a:p>
          <a:p>
            <a:r>
              <a:rPr lang="en-US" dirty="0">
                <a:solidFill>
                  <a:srgbClr val="FF9900"/>
                </a:solidFill>
              </a:rPr>
              <a:t>After 10 Epochs.</a:t>
            </a:r>
            <a:endParaRPr lang="en-US" sz="1800" dirty="0">
              <a:solidFill>
                <a:srgbClr val="FF9900"/>
              </a:solidFill>
            </a:endParaRPr>
          </a:p>
        </p:txBody>
      </p:sp>
    </p:spTree>
    <p:extLst>
      <p:ext uri="{BB962C8B-B14F-4D97-AF65-F5344CB8AC3E}">
        <p14:creationId xmlns:p14="http://schemas.microsoft.com/office/powerpoint/2010/main" val="4230815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(1/4)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86</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482675"/>
            <a:ext cx="9170504" cy="4524315"/>
          </a:xfrm>
          <a:prstGeom prst="rect">
            <a:avLst/>
          </a:prstGeom>
          <a:noFill/>
        </p:spPr>
        <p:txBody>
          <a:bodyPr wrap="square">
            <a:spAutoFit/>
          </a:bodyPr>
          <a:lstStyle/>
          <a:p>
            <a:r>
              <a:rPr lang="en-US" sz="1600" dirty="0">
                <a:solidFill>
                  <a:schemeClr val="bg1"/>
                </a:solidFill>
              </a:rPr>
              <a:t>Abadi, M., Barham, P., Chen, J., Chen, Z., Davis, A., Dean, J., . . . Google Brain. (2016). TensorFlow: A system for large-scale machine learning. 12th USENIX Symposium on Operating Systems Design and Implementation (pp. 265-283). Savannah, GA, USA: USENIX Association.</a:t>
            </a:r>
          </a:p>
          <a:p>
            <a:endParaRPr lang="en-US" sz="1600" dirty="0">
              <a:solidFill>
                <a:schemeClr val="bg1"/>
              </a:solidFill>
            </a:endParaRPr>
          </a:p>
          <a:p>
            <a:r>
              <a:rPr lang="en-US" sz="1600" dirty="0" err="1">
                <a:solidFill>
                  <a:schemeClr val="bg1"/>
                </a:solidFill>
              </a:rPr>
              <a:t>Agarap</a:t>
            </a:r>
            <a:r>
              <a:rPr lang="en-US" sz="1600" dirty="0">
                <a:solidFill>
                  <a:schemeClr val="bg1"/>
                </a:solidFill>
              </a:rPr>
              <a:t>, A. F. (2019). Deep Learning using Rectified Linear Units (</a:t>
            </a:r>
            <a:r>
              <a:rPr lang="en-US" sz="1600" dirty="0" err="1">
                <a:solidFill>
                  <a:schemeClr val="bg1"/>
                </a:solidFill>
              </a:rPr>
              <a:t>ReLU</a:t>
            </a:r>
            <a:r>
              <a:rPr lang="en-US" sz="1600" dirty="0">
                <a:solidFill>
                  <a:schemeClr val="bg1"/>
                </a:solidFill>
              </a:rPr>
              <a:t>). San Diego: 3rd International Conference for Learning Representations. Retrieved from https://arxiv.org/abs/1803.08375</a:t>
            </a:r>
          </a:p>
          <a:p>
            <a:endParaRPr lang="en-US" sz="1600" dirty="0">
              <a:solidFill>
                <a:schemeClr val="bg1"/>
              </a:solidFill>
            </a:endParaRPr>
          </a:p>
          <a:p>
            <a:r>
              <a:rPr lang="en-US" sz="1600" dirty="0">
                <a:solidFill>
                  <a:schemeClr val="bg1"/>
                </a:solidFill>
              </a:rPr>
              <a:t>Bishop, C. M. (1995). Neural Networks for Pattern Recognition. Oxford: Clarendon Press. Retrieved from https://www.microsoft.com/en-us/research/uploads/prod/2006/01/Bishop-Pattern-Recognition-and-Machine-Learning-2006.pdf</a:t>
            </a:r>
          </a:p>
          <a:p>
            <a:endParaRPr lang="en-US" sz="1600" dirty="0">
              <a:solidFill>
                <a:schemeClr val="bg1"/>
              </a:solidFill>
            </a:endParaRPr>
          </a:p>
          <a:p>
            <a:r>
              <a:rPr lang="en-US" sz="1600" dirty="0">
                <a:solidFill>
                  <a:schemeClr val="bg1"/>
                </a:solidFill>
              </a:rPr>
              <a:t>Brownlee, J. (2019, July 05). A Gentle Introduction to Pooling Layers for Convolutional Neural Networks. Retrieved from Machine Learning Mastery: https://machinelearningmastery.com/pooling-layers-for-convolutional-neural-networks/</a:t>
            </a:r>
          </a:p>
          <a:p>
            <a:endParaRPr lang="en-US" sz="1600" dirty="0">
              <a:solidFill>
                <a:schemeClr val="bg1"/>
              </a:solidFill>
            </a:endParaRPr>
          </a:p>
          <a:p>
            <a:r>
              <a:rPr lang="en-US" sz="1600" dirty="0">
                <a:solidFill>
                  <a:schemeClr val="bg1"/>
                </a:solidFill>
              </a:rPr>
              <a:t>Clark, A. (2015). Pillow (PIL Fork) Documentation. </a:t>
            </a:r>
            <a:r>
              <a:rPr lang="en-US" sz="1600" dirty="0" err="1">
                <a:solidFill>
                  <a:schemeClr val="bg1"/>
                </a:solidFill>
              </a:rPr>
              <a:t>readthedocs</a:t>
            </a:r>
            <a:r>
              <a:rPr lang="en-US" sz="1600" dirty="0">
                <a:solidFill>
                  <a:schemeClr val="bg1"/>
                </a:solidFill>
              </a:rPr>
              <a:t>. Retrieved from https://buildmedia.readthedocs.org/media/pdf/pillow/latest/pillow.pdf</a:t>
            </a:r>
          </a:p>
          <a:p>
            <a:endParaRPr lang="en-US" sz="1600" dirty="0">
              <a:solidFill>
                <a:schemeClr val="bg1"/>
              </a:solidFill>
            </a:endParaRPr>
          </a:p>
        </p:txBody>
      </p:sp>
    </p:spTree>
    <p:extLst>
      <p:ext uri="{BB962C8B-B14F-4D97-AF65-F5344CB8AC3E}">
        <p14:creationId xmlns:p14="http://schemas.microsoft.com/office/powerpoint/2010/main" val="845603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(2/4)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87</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770537"/>
          </a:xfrm>
          <a:prstGeom prst="rect">
            <a:avLst/>
          </a:prstGeom>
          <a:noFill/>
        </p:spPr>
        <p:txBody>
          <a:bodyPr wrap="square">
            <a:spAutoFit/>
          </a:bodyPr>
          <a:lstStyle/>
          <a:p>
            <a:r>
              <a:rPr lang="en-US" sz="1600" dirty="0">
                <a:solidFill>
                  <a:schemeClr val="bg1"/>
                </a:solidFill>
              </a:rPr>
              <a:t>CS231n. (2023). (Stanford University) Retrieved January 2024, from Convolutional Neural Networks for Visual Recognition: https://cs231n.github.io/convolutional-networks/</a:t>
            </a:r>
          </a:p>
          <a:p>
            <a:endParaRPr lang="en-US" sz="1600" dirty="0">
              <a:solidFill>
                <a:schemeClr val="bg1"/>
              </a:solidFill>
            </a:endParaRPr>
          </a:p>
          <a:p>
            <a:r>
              <a:rPr lang="en-US" sz="1600" dirty="0" err="1">
                <a:solidFill>
                  <a:schemeClr val="bg1"/>
                </a:solidFill>
              </a:rPr>
              <a:t>Giskard</a:t>
            </a:r>
            <a:r>
              <a:rPr lang="en-US" sz="1600" dirty="0">
                <a:solidFill>
                  <a:schemeClr val="bg1"/>
                </a:solidFill>
              </a:rPr>
              <a:t>. (n.d.). Rectified Linear Unit (</a:t>
            </a:r>
            <a:r>
              <a:rPr lang="en-US" sz="1600" dirty="0" err="1">
                <a:solidFill>
                  <a:schemeClr val="bg1"/>
                </a:solidFill>
              </a:rPr>
              <a:t>ReLU</a:t>
            </a:r>
            <a:r>
              <a:rPr lang="en-US" sz="1600" dirty="0">
                <a:solidFill>
                  <a:schemeClr val="bg1"/>
                </a:solidFill>
              </a:rPr>
              <a:t>). Retrieved from </a:t>
            </a:r>
            <a:r>
              <a:rPr lang="en-US" sz="1600" dirty="0" err="1">
                <a:solidFill>
                  <a:schemeClr val="bg1"/>
                </a:solidFill>
              </a:rPr>
              <a:t>Giskard</a:t>
            </a:r>
            <a:r>
              <a:rPr lang="en-US" sz="1600" dirty="0">
                <a:solidFill>
                  <a:schemeClr val="bg1"/>
                </a:solidFill>
              </a:rPr>
              <a:t>: https://www.giskard.ai/glossary/rectified-linear-unit-relu</a:t>
            </a:r>
          </a:p>
          <a:p>
            <a:endParaRPr lang="en-US" sz="1600" dirty="0">
              <a:solidFill>
                <a:schemeClr val="bg1"/>
              </a:solidFill>
            </a:endParaRPr>
          </a:p>
          <a:p>
            <a:r>
              <a:rPr lang="en-US" sz="1600" dirty="0">
                <a:solidFill>
                  <a:schemeClr val="bg1"/>
                </a:solidFill>
              </a:rPr>
              <a:t>Harris, C. R., Millman, K. J., van der Walt, S. J., </a:t>
            </a:r>
            <a:r>
              <a:rPr lang="en-US" sz="1600" dirty="0" err="1">
                <a:solidFill>
                  <a:schemeClr val="bg1"/>
                </a:solidFill>
              </a:rPr>
              <a:t>Gommers</a:t>
            </a:r>
            <a:r>
              <a:rPr lang="en-US" sz="1600" dirty="0">
                <a:solidFill>
                  <a:schemeClr val="bg1"/>
                </a:solidFill>
              </a:rPr>
              <a:t>, R., Virtanen, P., </a:t>
            </a:r>
            <a:r>
              <a:rPr lang="en-US" sz="1600" dirty="0" err="1">
                <a:solidFill>
                  <a:schemeClr val="bg1"/>
                </a:solidFill>
              </a:rPr>
              <a:t>Cournapeau</a:t>
            </a:r>
            <a:r>
              <a:rPr lang="en-US" sz="1600" dirty="0">
                <a:solidFill>
                  <a:schemeClr val="bg1"/>
                </a:solidFill>
              </a:rPr>
              <a:t>, D., … Oliphant, T. E. (2020). Array programming with NumPy. Nature, 585, 357–362. https://doi.org/10.1038/s41586-020-2649-2</a:t>
            </a:r>
          </a:p>
          <a:p>
            <a:endParaRPr lang="en-US" sz="1600" dirty="0">
              <a:solidFill>
                <a:schemeClr val="bg1"/>
              </a:solidFill>
            </a:endParaRPr>
          </a:p>
          <a:p>
            <a:r>
              <a:rPr lang="en-US" sz="1600" dirty="0">
                <a:solidFill>
                  <a:schemeClr val="bg1"/>
                </a:solidFill>
              </a:rPr>
              <a:t>Hunter, J. D. (2007). Matplotlib: A 2D graphics environment. Computing in Science &amp;amp; Engineering, 9(3), 90–95.</a:t>
            </a:r>
          </a:p>
          <a:p>
            <a:endParaRPr lang="en-US" sz="1600" dirty="0">
              <a:solidFill>
                <a:schemeClr val="bg1"/>
              </a:solidFill>
            </a:endParaRPr>
          </a:p>
          <a:p>
            <a:r>
              <a:rPr lang="en-US" sz="1600" dirty="0">
                <a:solidFill>
                  <a:schemeClr val="bg1"/>
                </a:solidFill>
              </a:rPr>
              <a:t>Kamakshi, V., &amp; Krishnan, N. C. (2023, August 1). Explainable Image Classification: The Journey So Far and the Road Ahead. 4, 620–651. Retrieved from https://doi.org/10.3390/ai4030033</a:t>
            </a:r>
          </a:p>
          <a:p>
            <a:endParaRPr lang="en-US" sz="1600" dirty="0">
              <a:solidFill>
                <a:schemeClr val="bg1"/>
              </a:solidFill>
            </a:endParaRPr>
          </a:p>
          <a:p>
            <a:r>
              <a:rPr lang="en-US" sz="1600" dirty="0" err="1">
                <a:solidFill>
                  <a:schemeClr val="bg1"/>
                </a:solidFill>
              </a:rPr>
              <a:t>Kingma</a:t>
            </a:r>
            <a:r>
              <a:rPr lang="en-US" sz="1600" dirty="0">
                <a:solidFill>
                  <a:schemeClr val="bg1"/>
                </a:solidFill>
              </a:rPr>
              <a:t>, D. P., &amp; Ba, J. L. (2015). Adam: A Method for Stochastic Optimization. ICLR. Retrieved from https://arxiv.org/abs/1412.6980</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3189822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(3/4)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88</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524315"/>
          </a:xfrm>
          <a:prstGeom prst="rect">
            <a:avLst/>
          </a:prstGeom>
          <a:noFill/>
        </p:spPr>
        <p:txBody>
          <a:bodyPr wrap="square">
            <a:spAutoFit/>
          </a:bodyPr>
          <a:lstStyle/>
          <a:p>
            <a:r>
              <a:rPr lang="en-US" sz="1600" dirty="0" err="1">
                <a:solidFill>
                  <a:schemeClr val="bg1"/>
                </a:solidFill>
              </a:rPr>
              <a:t>Krizhevsky</a:t>
            </a:r>
            <a:r>
              <a:rPr lang="en-US" sz="1600" dirty="0">
                <a:solidFill>
                  <a:schemeClr val="bg1"/>
                </a:solidFill>
              </a:rPr>
              <a:t>, A., Nair, V., &amp; Hinton, G. (2009). The CIFAR-10 dataset. Retrieved from Canadian Institute For Advanced Research: https://www.cs.toronto.edu/~kriz/cifar.html</a:t>
            </a:r>
          </a:p>
          <a:p>
            <a:endParaRPr lang="en-US" sz="1600" dirty="0">
              <a:solidFill>
                <a:schemeClr val="bg1"/>
              </a:solidFill>
            </a:endParaRPr>
          </a:p>
          <a:p>
            <a:r>
              <a:rPr lang="en-US" sz="1600" dirty="0">
                <a:solidFill>
                  <a:schemeClr val="bg1"/>
                </a:solidFill>
              </a:rPr>
              <a:t>Kumar, P., &amp; </a:t>
            </a:r>
            <a:r>
              <a:rPr lang="en-US" sz="1600" dirty="0" err="1">
                <a:solidFill>
                  <a:schemeClr val="bg1"/>
                </a:solidFill>
              </a:rPr>
              <a:t>Codicals</a:t>
            </a:r>
            <a:r>
              <a:rPr lang="en-US" sz="1600" dirty="0">
                <a:solidFill>
                  <a:schemeClr val="bg1"/>
                </a:solidFill>
              </a:rPr>
              <a:t>. (2021, August 24). Max Pooling, Why use it and its advantages. Retrieved from Medium: https://medium.com/geekculture/max-pooling-why-use-it-and-its-advantages-5807a0190459</a:t>
            </a:r>
          </a:p>
          <a:p>
            <a:endParaRPr lang="en-US" sz="1600" dirty="0">
              <a:solidFill>
                <a:schemeClr val="bg1"/>
              </a:solidFill>
            </a:endParaRPr>
          </a:p>
          <a:p>
            <a:r>
              <a:rPr lang="en-US" sz="1600" dirty="0">
                <a:solidFill>
                  <a:schemeClr val="bg1"/>
                </a:solidFill>
              </a:rPr>
              <a:t>Li, L. (2018, March 23). Data Visualization. Retrieved from Medium: https://medium.com/@Lynia_Li/as-you-know-there-are-many-types-of-charts-to-be-used-in-data-visualization-54da9b97092e</a:t>
            </a:r>
          </a:p>
          <a:p>
            <a:endParaRPr lang="en-US" sz="1600" dirty="0">
              <a:solidFill>
                <a:schemeClr val="bg1"/>
              </a:solidFill>
            </a:endParaRPr>
          </a:p>
          <a:p>
            <a:r>
              <a:rPr lang="en-US" sz="1600" dirty="0">
                <a:solidFill>
                  <a:schemeClr val="bg1"/>
                </a:solidFill>
              </a:rPr>
              <a:t>McDonald's. (2022). 2022 Annual Report. Retrieved from https://corporate.mcdonalds.com/content/dam/sites/corp/nfl/pdf/MCD_2023_Annual_Report.pdf</a:t>
            </a:r>
          </a:p>
          <a:p>
            <a:endParaRPr lang="en-US" sz="1600" dirty="0">
              <a:solidFill>
                <a:schemeClr val="bg1"/>
              </a:solidFill>
            </a:endParaRPr>
          </a:p>
          <a:p>
            <a:r>
              <a:rPr lang="en-US" sz="1600" dirty="0">
                <a:solidFill>
                  <a:schemeClr val="bg1"/>
                </a:solidFill>
              </a:rPr>
              <a:t>McKinney, W., &amp; others. (2010). Data structures for statistical computing in python. In Proceedings of the 9th Python in Science Conference (Vol. 445, pp. 51–56).</a:t>
            </a:r>
          </a:p>
          <a:p>
            <a:endParaRPr lang="en-US" sz="1600" dirty="0">
              <a:solidFill>
                <a:schemeClr val="bg1"/>
              </a:solidFill>
            </a:endParaRPr>
          </a:p>
          <a:p>
            <a:r>
              <a:rPr lang="en-US" sz="1600" dirty="0">
                <a:solidFill>
                  <a:schemeClr val="bg1"/>
                </a:solidFill>
              </a:rPr>
              <a:t>O'Shea, K., &amp; Nash, R. (2015). An Introduction to Convolutional Neural Networks. Aberystwyth University. ResearchGate. </a:t>
            </a:r>
            <a:r>
              <a:rPr lang="en-US" sz="1600">
                <a:solidFill>
                  <a:schemeClr val="bg1"/>
                </a:solidFill>
              </a:rPr>
              <a:t>Retrieved from: https://doi.org/10.48550/arXiv.1511.08458</a:t>
            </a:r>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437206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(4/4)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89</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2308324"/>
          </a:xfrm>
          <a:prstGeom prst="rect">
            <a:avLst/>
          </a:prstGeom>
          <a:noFill/>
        </p:spPr>
        <p:txBody>
          <a:bodyPr wrap="square">
            <a:spAutoFit/>
          </a:bodyPr>
          <a:lstStyle/>
          <a:p>
            <a:r>
              <a:rPr lang="en-US" sz="1600" dirty="0">
                <a:solidFill>
                  <a:schemeClr val="bg1"/>
                </a:solidFill>
              </a:rPr>
              <a:t>SandhyaKrishnan02. (2023). An overview of probability distribution. Retrieved from Kaggle: https://www.kaggle.com/discussions/general/366492</a:t>
            </a:r>
          </a:p>
          <a:p>
            <a:endParaRPr lang="en-US" sz="1600" dirty="0">
              <a:solidFill>
                <a:schemeClr val="bg1"/>
              </a:solidFill>
            </a:endParaRPr>
          </a:p>
          <a:p>
            <a:r>
              <a:rPr lang="en-US" sz="1600" dirty="0" err="1">
                <a:solidFill>
                  <a:schemeClr val="bg1"/>
                </a:solidFill>
              </a:rPr>
              <a:t>SunEdition</a:t>
            </a:r>
            <a:r>
              <a:rPr lang="en-US" sz="1600" dirty="0">
                <a:solidFill>
                  <a:schemeClr val="bg1"/>
                </a:solidFill>
              </a:rPr>
              <a:t>. (2021). Graphs Dataset. Retrieved from Kaggle: https://www.kaggle.com/datasets/sunedition/graphs-dataset</a:t>
            </a:r>
          </a:p>
          <a:p>
            <a:endParaRPr lang="en-US" sz="1600" dirty="0">
              <a:solidFill>
                <a:schemeClr val="bg1"/>
              </a:solidFill>
            </a:endParaRPr>
          </a:p>
          <a:p>
            <a:r>
              <a:rPr lang="en-US" sz="1600" dirty="0">
                <a:solidFill>
                  <a:schemeClr val="bg1"/>
                </a:solidFill>
              </a:rPr>
              <a:t>The 365 Team. (2023, June 15). What Is Cross-Entropy Loss Function? Retrieved from 365DataScience: https://365datascience.com/tutorials/machine-learning-tutorials/cross-entropy-loss/</a:t>
            </a:r>
          </a:p>
          <a:p>
            <a:endParaRPr lang="en-US" sz="1600" dirty="0">
              <a:solidFill>
                <a:schemeClr val="bg1"/>
              </a:solidFill>
            </a:endParaRPr>
          </a:p>
        </p:txBody>
      </p:sp>
    </p:spTree>
    <p:extLst>
      <p:ext uri="{BB962C8B-B14F-4D97-AF65-F5344CB8AC3E}">
        <p14:creationId xmlns:p14="http://schemas.microsoft.com/office/powerpoint/2010/main" val="408488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619454" y="1238627"/>
            <a:ext cx="2562320" cy="20330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I chose to classify the distributions in the graph since I didn’t find any similar projects.</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pic>
        <p:nvPicPr>
          <p:cNvPr id="7" name="Picture 2">
            <a:extLst>
              <a:ext uri="{FF2B5EF4-FFF2-40B4-BE49-F238E27FC236}">
                <a16:creationId xmlns:a16="http://schemas.microsoft.com/office/drawing/2014/main" id="{873D12A0-496A-48E3-5486-811038A87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073" y="587792"/>
            <a:ext cx="4689051" cy="5863010"/>
          </a:xfrm>
          <a:prstGeom prst="round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ACF59A-85A0-F959-98A8-467F3D5D2AA4}"/>
              </a:ext>
            </a:extLst>
          </p:cNvPr>
          <p:cNvSpPr txBox="1"/>
          <p:nvPr/>
        </p:nvSpPr>
        <p:spPr>
          <a:xfrm>
            <a:off x="3554155" y="5696314"/>
            <a:ext cx="2241550"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[SandhyaKrishnan02]</a:t>
            </a:r>
            <a:endParaRPr lang="en-US" dirty="0">
              <a:solidFill>
                <a:schemeClr val="bg1"/>
              </a:solidFill>
            </a:endParaRPr>
          </a:p>
        </p:txBody>
      </p:sp>
    </p:spTree>
    <p:extLst>
      <p:ext uri="{BB962C8B-B14F-4D97-AF65-F5344CB8AC3E}">
        <p14:creationId xmlns:p14="http://schemas.microsoft.com/office/powerpoint/2010/main" val="2134472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dirty="0" err="1"/>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90</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91</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Answer</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rgbClr val="FF0000"/>
                </a:solidFill>
              </a:endParaRP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1200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3" name="Group 22">
            <a:extLst>
              <a:ext uri="{FF2B5EF4-FFF2-40B4-BE49-F238E27FC236}">
                <a16:creationId xmlns:a16="http://schemas.microsoft.com/office/drawing/2014/main" id="{0ABAB0AA-733F-3C57-909A-10BB8D9228A2}"/>
              </a:ext>
            </a:extLst>
          </p:cNvPr>
          <p:cNvGrpSpPr/>
          <p:nvPr/>
        </p:nvGrpSpPr>
        <p:grpSpPr>
          <a:xfrm>
            <a:off x="530835" y="1798713"/>
            <a:ext cx="4564600" cy="3536177"/>
            <a:chOff x="3194050" y="1581923"/>
            <a:chExt cx="4564600" cy="3536177"/>
          </a:xfrm>
        </p:grpSpPr>
        <p:sp>
          <p:nvSpPr>
            <p:cNvPr id="24" name="Rectangle: Rounded Corners 23">
              <a:extLst>
                <a:ext uri="{FF2B5EF4-FFF2-40B4-BE49-F238E27FC236}">
                  <a16:creationId xmlns:a16="http://schemas.microsoft.com/office/drawing/2014/main" id="{E126BDD9-2A98-555C-3897-699A244404BE}"/>
                </a:ext>
              </a:extLst>
            </p:cNvPr>
            <p:cNvSpPr/>
            <p:nvPr/>
          </p:nvSpPr>
          <p:spPr>
            <a:xfrm>
              <a:off x="3194050" y="1581923"/>
              <a:ext cx="4564600" cy="353617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51C1BCC4-9708-1449-C3C6-5117927DD0F6}"/>
              </a:ext>
            </a:extLst>
          </p:cNvPr>
          <p:cNvSpPr txBox="1"/>
          <p:nvPr/>
        </p:nvSpPr>
        <p:spPr>
          <a:xfrm>
            <a:off x="5302250" y="2497378"/>
            <a:ext cx="6435012" cy="1384995"/>
          </a:xfrm>
          <a:prstGeom prst="rect">
            <a:avLst/>
          </a:prstGeom>
          <a:noFill/>
        </p:spPr>
        <p:txBody>
          <a:bodyPr wrap="square">
            <a:spAutoFit/>
          </a:bodyPr>
          <a:lstStyle/>
          <a:p>
            <a:r>
              <a:rPr lang="en-US" sz="2800" dirty="0">
                <a:solidFill>
                  <a:schemeClr val="accent3"/>
                </a:solidFill>
              </a:rPr>
              <a:t>(</a:t>
            </a:r>
            <a:r>
              <a:rPr lang="en-US" sz="2800" dirty="0">
                <a:solidFill>
                  <a:schemeClr val="bg1"/>
                </a:solidFill>
              </a:rPr>
              <a:t> </a:t>
            </a:r>
            <a:r>
              <a:rPr lang="en-US" sz="2800" dirty="0">
                <a:solidFill>
                  <a:srgbClr val="FFFF00"/>
                </a:solidFill>
              </a:rPr>
              <a:t>( </a:t>
            </a:r>
            <a:r>
              <a:rPr lang="en-US" sz="2800" dirty="0">
                <a:solidFill>
                  <a:schemeClr val="bg1"/>
                </a:solidFill>
              </a:rPr>
              <a:t>(0, 0, 255), (0, 255, 0), (255, 255, 255) </a:t>
            </a:r>
            <a:r>
              <a:rPr lang="en-US" sz="2800" dirty="0">
                <a:solidFill>
                  <a:srgbClr val="FFFF00"/>
                </a:solidFill>
              </a:rPr>
              <a:t>)</a:t>
            </a:r>
            <a:r>
              <a:rPr lang="en-US" sz="2800" dirty="0">
                <a:solidFill>
                  <a:schemeClr val="bg1"/>
                </a:solidFill>
              </a:rPr>
              <a:t>,</a:t>
            </a:r>
          </a:p>
          <a:p>
            <a:r>
              <a:rPr lang="en-US" sz="2800" dirty="0">
                <a:solidFill>
                  <a:schemeClr val="bg1"/>
                </a:solidFill>
              </a:rPr>
              <a:t> </a:t>
            </a:r>
            <a:r>
              <a:rPr lang="en-US" sz="2800" dirty="0">
                <a:solidFill>
                  <a:srgbClr val="FFFF00"/>
                </a:solidFill>
              </a:rPr>
              <a:t>( </a:t>
            </a:r>
            <a:r>
              <a:rPr lang="en-US" sz="2800" dirty="0">
                <a:solidFill>
                  <a:schemeClr val="bg1"/>
                </a:solidFill>
              </a:rPr>
              <a:t>(255, 0, 0), (0, 0, 255), (255, 0 , 0) </a:t>
            </a:r>
            <a:r>
              <a:rPr lang="en-US" sz="2800" dirty="0">
                <a:solidFill>
                  <a:srgbClr val="FFFF00"/>
                </a:solidFill>
              </a:rPr>
              <a:t>)</a:t>
            </a:r>
            <a:r>
              <a:rPr lang="en-US" sz="2800" dirty="0">
                <a:solidFill>
                  <a:schemeClr val="bg1"/>
                </a:solidFill>
              </a:rPr>
              <a:t>,</a:t>
            </a:r>
          </a:p>
          <a:p>
            <a:r>
              <a:rPr lang="en-US" sz="2800" dirty="0">
                <a:solidFill>
                  <a:srgbClr val="FFFF00"/>
                </a:solidFill>
              </a:rPr>
              <a:t>( </a:t>
            </a:r>
            <a:r>
              <a:rPr lang="en-US" sz="2800" dirty="0">
                <a:solidFill>
                  <a:schemeClr val="bg1"/>
                </a:solidFill>
              </a:rPr>
              <a:t>(0, 0, 0), (255, 255, 255), (0, 255, 0)</a:t>
            </a:r>
            <a:r>
              <a:rPr lang="en-US" sz="2800" dirty="0">
                <a:solidFill>
                  <a:srgbClr val="FFFF00"/>
                </a:solidFill>
              </a:rPr>
              <a:t> ) </a:t>
            </a:r>
            <a:r>
              <a:rPr lang="en-US" sz="2800" dirty="0">
                <a:solidFill>
                  <a:schemeClr val="accent3"/>
                </a:solidFill>
              </a:rPr>
              <a:t>)</a:t>
            </a:r>
          </a:p>
        </p:txBody>
      </p:sp>
      <p:pic>
        <p:nvPicPr>
          <p:cNvPr id="41" name="Graphic 40" descr="Beginning with solid fill">
            <a:hlinkClick r:id="rId5" action="ppaction://hlinksldjump"/>
            <a:extLst>
              <a:ext uri="{FF2B5EF4-FFF2-40B4-BE49-F238E27FC236}">
                <a16:creationId xmlns:a16="http://schemas.microsoft.com/office/drawing/2014/main" id="{472FD399-4E59-60C2-E9C4-63D5B12AB0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7800" y="4768183"/>
            <a:ext cx="914400" cy="914400"/>
          </a:xfrm>
          <a:prstGeom prst="rect">
            <a:avLst/>
          </a:prstGeom>
        </p:spPr>
      </p:pic>
      <p:sp>
        <p:nvSpPr>
          <p:cNvPr id="43" name="TextBox 42">
            <a:extLst>
              <a:ext uri="{FF2B5EF4-FFF2-40B4-BE49-F238E27FC236}">
                <a16:creationId xmlns:a16="http://schemas.microsoft.com/office/drawing/2014/main" id="{EA8260DD-C132-C763-D5BA-71EAE752DBC6}"/>
              </a:ext>
            </a:extLst>
          </p:cNvPr>
          <p:cNvSpPr txBox="1"/>
          <p:nvPr/>
        </p:nvSpPr>
        <p:spPr>
          <a:xfrm>
            <a:off x="7613461" y="4113535"/>
            <a:ext cx="1346200" cy="523220"/>
          </a:xfrm>
          <a:prstGeom prst="rect">
            <a:avLst/>
          </a:prstGeom>
          <a:noFill/>
        </p:spPr>
        <p:txBody>
          <a:bodyPr wrap="square">
            <a:spAutoFit/>
          </a:bodyPr>
          <a:lstStyle/>
          <a:p>
            <a:r>
              <a:rPr lang="en-US" sz="2800" b="1" dirty="0">
                <a:solidFill>
                  <a:schemeClr val="bg1"/>
                </a:solidFill>
              </a:rPr>
              <a:t>(3, 3, 3) </a:t>
            </a:r>
            <a:endParaRPr lang="en-US" sz="2800" b="1" dirty="0"/>
          </a:p>
        </p:txBody>
      </p:sp>
    </p:spTree>
    <p:extLst>
      <p:ext uri="{BB962C8B-B14F-4D97-AF65-F5344CB8AC3E}">
        <p14:creationId xmlns:p14="http://schemas.microsoft.com/office/powerpoint/2010/main" val="327265541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3338</TotalTime>
  <Words>6246</Words>
  <Application>Microsoft Office PowerPoint</Application>
  <PresentationFormat>Widescreen</PresentationFormat>
  <Paragraphs>1195</Paragraphs>
  <Slides>91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Daytona Pro Light</vt:lpstr>
      <vt:lpstr>Google Sans</vt:lpstr>
      <vt:lpstr>Arial</vt:lpstr>
      <vt:lpstr>Calibri</vt:lpstr>
      <vt:lpstr>Cambria Math</vt:lpstr>
      <vt:lpstr>Century Gothic Bold</vt:lpstr>
      <vt:lpstr>Courier New</vt:lpstr>
      <vt:lpstr>Wingdings</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Methods</vt:lpstr>
      <vt:lpstr>Nice vs dud Graphs</vt:lpstr>
      <vt:lpstr>Methods</vt:lpstr>
      <vt:lpstr>Methods</vt:lpstr>
      <vt:lpstr>Methods</vt:lpstr>
      <vt:lpstr>Methods</vt:lpstr>
      <vt:lpstr>PowerPoint Presentation</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Methods</vt:lpstr>
      <vt:lpstr>Load image datasets</vt:lpstr>
      <vt:lpstr>PowerPoint Presentation</vt:lpstr>
      <vt:lpstr>CIFAR_GEN_1 Summary</vt:lpstr>
      <vt:lpstr>PowerPoint Presentation</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PowerPoint Presentation</vt:lpstr>
      <vt:lpstr>References (1/4)</vt:lpstr>
      <vt:lpstr>References (2/4)</vt:lpstr>
      <vt:lpstr>References (3/4)</vt:lpstr>
      <vt:lpstr>References (4/4)</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2024-02-07T15:45:22Z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